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9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161162-D97F-C708-A81F-7800E7555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74CAD3B-A5EF-F727-D8A1-374550656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250D0E-C703-CD22-45AE-8E10E132E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C61FEC-6D35-817D-4270-EDC0D2F17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DF4FBA-736A-265E-E828-F515AFA96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9252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AF987B-DE86-89DE-BA71-7F687FBED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BAE6667-CF30-797E-B8D3-E25738E14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29A3B3-56BC-8F06-A678-9D9D371D2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AF171A-4BD5-4164-07F4-207697BDF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4678AB-7DA3-C209-4043-B7B709502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60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12D9C7-8A3D-4E7E-4F3E-CE36C934D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49415D6-0F0B-7D7C-C8A4-FA57D1E92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BF8F86-D5E0-AF7F-9498-137FEEC50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0E6892-655E-185E-3F61-2B1961499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76D22B-D5F4-33DC-712E-F24D4FF7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878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339D61-151D-771C-4B5D-6705C8B0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53E5C1E-FCDF-F961-9A35-303B18A0C2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7D61DEB-E76E-E62B-C279-73A89590F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50B544E-2EB0-17AD-AA7B-8042D9952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BB9254-4F2B-DD23-0241-B3A86E402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CF30C6F-2927-CCC3-7A94-BCC7C496C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973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B14B5C-36C8-669B-9D11-62F0092E4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49D0F1-05BD-19A9-59C3-CC1E78150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5FE754C-6832-D93C-43F3-37B7DBCDE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193FC66-105B-7990-7BF6-AC65AE15CD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959479A-1AAC-F9D8-61FB-0AA130EEFC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4D7D9F2-CE5D-8512-409A-E15B7C760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B1B0F00-FF99-E687-97AA-F1F5427B6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763F7D2-A9C9-34CC-CF50-A6348F3B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794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411B6C-DFF3-CE9A-3130-047506AD7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D73FC6F-4094-0F8F-B5B8-CD8C6FC29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3968636-E3E3-1189-D365-28A80D571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AC1EB8C-B80A-F0F9-77FB-61DD3FBE5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499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76CF1C9-69F5-1925-4BB6-747D9211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F8AD8B3-2D4A-2F10-92A3-83F9D241E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0D0F6F6-AE48-9F1E-B8CC-E32EE7821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940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09155E-D580-1494-6117-8E2746E94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A4D5B01-F3D7-8250-0ED7-199741ED3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B4EC70D-FED0-EB2E-AE74-1E05152F6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B040D64-34C7-1B70-16B5-87D25C12B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BDB465F-6EBE-EB98-2B6F-384E4FC8F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98B13E-07A5-3D31-BD01-A1B08F525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427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661C51-587F-5ADD-DE25-1EA03B9C8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D78A1DB-F2F3-5FB4-8764-CDB98CE7A1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5E4ABF7-BA72-D08D-D2D0-B69CA2243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C1AABD-44FE-E4B1-E655-BB196B12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D7A7F0-558C-4898-7C0B-4BBDD566D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79B05CA-A749-C622-E878-AD12B0F92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415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2255DA-20BC-0CF7-8D53-3FFEBA0B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D2E2A2C-6B00-315A-1952-FFD253AEE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4B7D65A-894B-C0D8-A234-67618C34A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76ADA84-B58B-6065-611B-73C69517A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C1CCD7-25E0-E864-DCF6-DE5FD4BFF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186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78A8515-6235-6868-6F4E-9D58461FF4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58FFCCD-DA85-8951-4619-8FA4EA5F3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48AF57-A331-12A1-1BA7-A491C03AD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3B1859-4169-69A4-CE6E-566470732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90D5A7-7155-1CB2-9ACF-46CF877E2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08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1116CF1-F000-E8EB-4428-E085F62FC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CD1AB3-FF13-E251-24F1-4DD193D4C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BE32CD-EB97-25E2-BF16-01A699C904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123398-629D-41C0-9DB4-80B13F03C1DA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403E12-16D0-5499-9ABD-10729C5FE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EB9429-5970-E7B6-341B-807193EBF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848F3B-B323-4D7A-8B83-3EE28456B0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410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72AB9F-FF7D-A272-CFC2-0C82E78F1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23381"/>
            <a:ext cx="9144000" cy="1011237"/>
          </a:xfrm>
        </p:spPr>
        <p:txBody>
          <a:bodyPr/>
          <a:lstStyle/>
          <a:p>
            <a:r>
              <a:rPr lang="ko-KR" altLang="en-US" b="1" dirty="0"/>
              <a:t>턱관절증 </a:t>
            </a:r>
            <a:r>
              <a:rPr lang="ko-KR" altLang="en-US" b="1" dirty="0" err="1"/>
              <a:t>테이핑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548375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8110456-DDDE-8084-9B58-0264AD4B58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85" t="4437" r="2513" b="2931"/>
          <a:stretch/>
        </p:blipFill>
        <p:spPr>
          <a:xfrm>
            <a:off x="2170545" y="1200665"/>
            <a:ext cx="7703127" cy="48306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C6BAF1-AAFC-BD6C-EEE0-D213628C3556}"/>
              </a:ext>
            </a:extLst>
          </p:cNvPr>
          <p:cNvSpPr txBox="1"/>
          <p:nvPr/>
        </p:nvSpPr>
        <p:spPr>
          <a:xfrm>
            <a:off x="3048000" y="130700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i="0" dirty="0">
                <a:solidFill>
                  <a:srgbClr val="333333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Temporomandibular joint (TMJ)</a:t>
            </a:r>
          </a:p>
        </p:txBody>
      </p:sp>
    </p:spTree>
    <p:extLst>
      <p:ext uri="{BB962C8B-B14F-4D97-AF65-F5344CB8AC3E}">
        <p14:creationId xmlns:p14="http://schemas.microsoft.com/office/powerpoint/2010/main" val="2137992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F776FB-B70A-A48D-8214-A303D12CE1CE}"/>
              </a:ext>
            </a:extLst>
          </p:cNvPr>
          <p:cNvSpPr txBox="1"/>
          <p:nvPr/>
        </p:nvSpPr>
        <p:spPr>
          <a:xfrm>
            <a:off x="1154544" y="1113627"/>
            <a:ext cx="99475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400" b="1"/>
              <a:t>접촉검사 근육들</a:t>
            </a:r>
            <a:endParaRPr lang="ko-KR" altLang="en-US" sz="2400" b="1" dirty="0"/>
          </a:p>
        </p:txBody>
      </p:sp>
      <p:pic>
        <p:nvPicPr>
          <p:cNvPr id="1026" name="Picture 2" descr="두경부근육의 내측익돌근; 귀가 멍멍한 느낌, 연하장애 : 네이버 블로그">
            <a:extLst>
              <a:ext uri="{FF2B5EF4-FFF2-40B4-BE49-F238E27FC236}">
                <a16:creationId xmlns:a16="http://schemas.microsoft.com/office/drawing/2014/main" id="{5CB362C2-F8A3-0B2F-2D3B-A246E5B28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545" y="2131905"/>
            <a:ext cx="3073685" cy="259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BEF2A9-B0BE-C151-1D01-9A2CEA4B7E2E}"/>
              </a:ext>
            </a:extLst>
          </p:cNvPr>
          <p:cNvSpPr txBox="1"/>
          <p:nvPr/>
        </p:nvSpPr>
        <p:spPr>
          <a:xfrm>
            <a:off x="1154544" y="5065807"/>
            <a:ext cx="9947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dirty="0"/>
              <a:t>    </a:t>
            </a:r>
            <a:r>
              <a:rPr lang="ko-KR" altLang="en-US" dirty="0" err="1"/>
              <a:t>내측익돌근</a:t>
            </a:r>
            <a:r>
              <a:rPr lang="en-US" altLang="ko-KR" dirty="0"/>
              <a:t>(</a:t>
            </a:r>
            <a:r>
              <a:rPr lang="ko-KR" altLang="en-US" dirty="0" err="1"/>
              <a:t>하악각</a:t>
            </a:r>
            <a:r>
              <a:rPr lang="ko-KR" altLang="en-US" dirty="0"/>
              <a:t> 후방</a:t>
            </a:r>
            <a:r>
              <a:rPr lang="en-US" altLang="ko-KR" dirty="0"/>
              <a:t>),   </a:t>
            </a:r>
            <a:r>
              <a:rPr lang="ko-KR" altLang="en-US" dirty="0" err="1"/>
              <a:t>외측익돌근</a:t>
            </a:r>
            <a:r>
              <a:rPr lang="en-US" altLang="ko-KR" dirty="0"/>
              <a:t>(</a:t>
            </a:r>
            <a:r>
              <a:rPr lang="ko-KR" altLang="en-US" dirty="0"/>
              <a:t>관절돌기</a:t>
            </a:r>
            <a:r>
              <a:rPr lang="en-US" altLang="ko-KR" dirty="0"/>
              <a:t>),   </a:t>
            </a:r>
            <a:r>
              <a:rPr lang="ko-KR" altLang="en-US" dirty="0" err="1"/>
              <a:t>교근</a:t>
            </a:r>
            <a:r>
              <a:rPr lang="en-US" altLang="ko-KR" dirty="0"/>
              <a:t>(</a:t>
            </a:r>
            <a:r>
              <a:rPr lang="ko-KR" altLang="en-US" dirty="0" err="1"/>
              <a:t>하악각내측</a:t>
            </a:r>
            <a:r>
              <a:rPr lang="en-US" altLang="ko-KR" dirty="0"/>
              <a:t>),   </a:t>
            </a:r>
            <a:r>
              <a:rPr lang="ko-KR" altLang="en-US" dirty="0" err="1"/>
              <a:t>광경근</a:t>
            </a:r>
            <a:endParaRPr lang="ko-KR" altLang="en-US" dirty="0"/>
          </a:p>
        </p:txBody>
      </p:sp>
      <p:pic>
        <p:nvPicPr>
          <p:cNvPr id="1028" name="Picture 4" descr="😁 25년 study 177.교근(masseter m.)의 해부생리학적: ➡️ 저작근(씹는 근육) 중 하나로, 턱을 움직여 음식을  씹는 데 핵심적인 역할을 하는 근육으로 해부학적으로 가장 강한 힘. 근육이다. ➡️ 입 다물기 근육: 입 벌리는데 문제(개구장애),">
            <a:extLst>
              <a:ext uri="{FF2B5EF4-FFF2-40B4-BE49-F238E27FC236}">
                <a16:creationId xmlns:a16="http://schemas.microsoft.com/office/drawing/2014/main" id="{FF63556B-EFA7-11F3-C63F-67A6ADA79D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" r="4397" b="50000"/>
          <a:stretch/>
        </p:blipFill>
        <p:spPr bwMode="auto">
          <a:xfrm>
            <a:off x="4350696" y="2064496"/>
            <a:ext cx="3490608" cy="272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코어발란스핏] Platysma (광경근, 넓은목근) - 기능해부학 : 네이버 블로그">
            <a:extLst>
              <a:ext uri="{FF2B5EF4-FFF2-40B4-BE49-F238E27FC236}">
                <a16:creationId xmlns:a16="http://schemas.microsoft.com/office/drawing/2014/main" id="{CB9A7D84-6A12-83A0-4F7A-558718FAC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413" y="2064496"/>
            <a:ext cx="2889696" cy="272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044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1FF9C54-3CFA-8DA8-A492-004E6AE38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5" t="33940" r="10022" b="44781"/>
          <a:stretch/>
        </p:blipFill>
        <p:spPr>
          <a:xfrm>
            <a:off x="2390373" y="408396"/>
            <a:ext cx="3483955" cy="298875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FC20AC9-7C13-18EA-1A0F-34F8E453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87" t="35152" r="7104" b="45454"/>
          <a:stretch/>
        </p:blipFill>
        <p:spPr>
          <a:xfrm>
            <a:off x="2390374" y="3397154"/>
            <a:ext cx="3483954" cy="298875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66251A9-63A4-26D3-AAB0-99B5446D0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2" t="39596" r="4186" b="39124"/>
          <a:stretch/>
        </p:blipFill>
        <p:spPr>
          <a:xfrm>
            <a:off x="6253018" y="401529"/>
            <a:ext cx="3415606" cy="298875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47C71B6-68C3-D728-E11E-8948F09F2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6" t="39865" r="7104" b="38451"/>
          <a:stretch/>
        </p:blipFill>
        <p:spPr>
          <a:xfrm>
            <a:off x="6253018" y="3729490"/>
            <a:ext cx="2353334" cy="19785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165978-3853-39D6-B20A-ADC6E9DDC22C}"/>
              </a:ext>
            </a:extLst>
          </p:cNvPr>
          <p:cNvSpPr txBox="1"/>
          <p:nvPr/>
        </p:nvSpPr>
        <p:spPr>
          <a:xfrm>
            <a:off x="2390372" y="419628"/>
            <a:ext cx="3483954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600" b="1" dirty="0"/>
              <a:t>안쪽날개근</a:t>
            </a:r>
            <a:r>
              <a:rPr lang="en-US" altLang="ko-KR" sz="1600" b="1" dirty="0"/>
              <a:t>-</a:t>
            </a:r>
            <a:r>
              <a:rPr lang="ko-KR" altLang="en-US" sz="1600" b="1" dirty="0" err="1"/>
              <a:t>아래각</a:t>
            </a:r>
            <a:r>
              <a:rPr lang="ko-KR" altLang="en-US" sz="1600" b="1" dirty="0"/>
              <a:t> 뒤쪽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56EE3F-4618-3507-2547-F748EAA37BD1}"/>
              </a:ext>
            </a:extLst>
          </p:cNvPr>
          <p:cNvSpPr txBox="1"/>
          <p:nvPr/>
        </p:nvSpPr>
        <p:spPr>
          <a:xfrm>
            <a:off x="2390372" y="3390936"/>
            <a:ext cx="3483954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600" b="1" dirty="0" err="1"/>
              <a:t>가쪽날개근</a:t>
            </a:r>
            <a:r>
              <a:rPr lang="en-US" altLang="ko-KR" sz="1600" b="1" dirty="0"/>
              <a:t>-</a:t>
            </a:r>
            <a:r>
              <a:rPr lang="ko-KR" altLang="en-US" sz="1600" b="1" dirty="0"/>
              <a:t>관절돌기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E79144-9A47-6B6C-1CDC-FB034F1C9644}"/>
              </a:ext>
            </a:extLst>
          </p:cNvPr>
          <p:cNvSpPr txBox="1"/>
          <p:nvPr/>
        </p:nvSpPr>
        <p:spPr>
          <a:xfrm>
            <a:off x="6253018" y="408396"/>
            <a:ext cx="3415606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/>
              <a:t>안쪽날개근</a:t>
            </a:r>
            <a:r>
              <a:rPr lang="en-US" altLang="ko-KR" sz="1400" b="1" dirty="0"/>
              <a:t>-</a:t>
            </a:r>
            <a:r>
              <a:rPr lang="ko-KR" altLang="en-US" sz="1400" b="1" dirty="0" err="1"/>
              <a:t>하악각</a:t>
            </a:r>
            <a:r>
              <a:rPr lang="ko-KR" altLang="en-US" sz="1400" b="1" dirty="0"/>
              <a:t> 뒤쪽 </a:t>
            </a:r>
            <a:r>
              <a:rPr lang="ko-KR" altLang="en-US" sz="1400" b="1" dirty="0" err="1"/>
              <a:t>테이핑</a:t>
            </a:r>
            <a:endParaRPr lang="ko-KR" altLang="en-US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AE89FC-24F6-2977-8C3B-C23FA297A9D4}"/>
              </a:ext>
            </a:extLst>
          </p:cNvPr>
          <p:cNvSpPr txBox="1"/>
          <p:nvPr/>
        </p:nvSpPr>
        <p:spPr>
          <a:xfrm>
            <a:off x="849744" y="758182"/>
            <a:ext cx="15406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/>
              <a:t>접촉검사</a:t>
            </a:r>
            <a:endParaRPr lang="en-US" altLang="ko-KR" sz="2000" b="1" dirty="0"/>
          </a:p>
          <a:p>
            <a:pPr algn="ctr"/>
            <a:r>
              <a:rPr lang="ko-KR" altLang="en-US" sz="2000" b="1" dirty="0" err="1"/>
              <a:t>테이핑</a:t>
            </a:r>
            <a:endParaRPr lang="ko-KR" altLang="en-US" sz="2000" b="1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71B5E041-D6E9-30CC-D68C-4319C1334A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4" t="40539" r="12357" b="38181"/>
          <a:stretch/>
        </p:blipFill>
        <p:spPr>
          <a:xfrm>
            <a:off x="8606352" y="3729489"/>
            <a:ext cx="2070884" cy="197858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9C99736-97B4-0672-D194-360E10BF5BEF}"/>
              </a:ext>
            </a:extLst>
          </p:cNvPr>
          <p:cNvSpPr txBox="1"/>
          <p:nvPr/>
        </p:nvSpPr>
        <p:spPr>
          <a:xfrm>
            <a:off x="6253018" y="3691932"/>
            <a:ext cx="4424218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err="1"/>
              <a:t>가쪽날개근</a:t>
            </a:r>
            <a:r>
              <a:rPr lang="en-US" altLang="ko-KR" sz="1400" b="1" dirty="0"/>
              <a:t>-</a:t>
            </a:r>
            <a:r>
              <a:rPr lang="ko-KR" altLang="en-US" sz="1400" b="1" dirty="0"/>
              <a:t>관절돌기 </a:t>
            </a:r>
            <a:r>
              <a:rPr lang="ko-KR" altLang="en-US" sz="1400" b="1" dirty="0" err="1"/>
              <a:t>테이핑</a:t>
            </a:r>
            <a:endParaRPr lang="ko-KR" altLang="en-US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92A5FE-C4A9-896A-D1AF-1EA334E11899}"/>
              </a:ext>
            </a:extLst>
          </p:cNvPr>
          <p:cNvSpPr txBox="1"/>
          <p:nvPr/>
        </p:nvSpPr>
        <p:spPr>
          <a:xfrm>
            <a:off x="6253018" y="6047274"/>
            <a:ext cx="4424218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>
                <a:solidFill>
                  <a:srgbClr val="FF0000"/>
                </a:solidFill>
              </a:rPr>
              <a:t>반대쪽 </a:t>
            </a:r>
            <a:r>
              <a:rPr lang="ko-KR" altLang="en-US" sz="1400" b="1" dirty="0" err="1">
                <a:solidFill>
                  <a:srgbClr val="FF0000"/>
                </a:solidFill>
              </a:rPr>
              <a:t>가쪽날개근</a:t>
            </a:r>
            <a:r>
              <a:rPr lang="en-US" altLang="ko-KR" sz="1400" b="1" dirty="0">
                <a:solidFill>
                  <a:srgbClr val="FF0000"/>
                </a:solidFill>
              </a:rPr>
              <a:t>-</a:t>
            </a:r>
            <a:r>
              <a:rPr lang="ko-KR" altLang="en-US" sz="1400" b="1" dirty="0">
                <a:solidFill>
                  <a:srgbClr val="FF0000"/>
                </a:solidFill>
              </a:rPr>
              <a:t>관절돌기 </a:t>
            </a:r>
            <a:r>
              <a:rPr lang="ko-KR" altLang="en-US" sz="1400" b="1" dirty="0" err="1">
                <a:solidFill>
                  <a:srgbClr val="FF0000"/>
                </a:solidFill>
              </a:rPr>
              <a:t>테이핑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21" name="화살표: 위쪽 20">
            <a:extLst>
              <a:ext uri="{FF2B5EF4-FFF2-40B4-BE49-F238E27FC236}">
                <a16:creationId xmlns:a16="http://schemas.microsoft.com/office/drawing/2014/main" id="{0E6FBF77-8D13-19BC-52B8-924781BFC185}"/>
              </a:ext>
            </a:extLst>
          </p:cNvPr>
          <p:cNvSpPr/>
          <p:nvPr/>
        </p:nvSpPr>
        <p:spPr>
          <a:xfrm>
            <a:off x="9293259" y="5785309"/>
            <a:ext cx="697069" cy="18472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69B4B6FA-76AE-0D7D-4D56-13F5402DBA9F}"/>
              </a:ext>
            </a:extLst>
          </p:cNvPr>
          <p:cNvSpPr/>
          <p:nvPr/>
        </p:nvSpPr>
        <p:spPr>
          <a:xfrm>
            <a:off x="6031345" y="1440043"/>
            <a:ext cx="129309" cy="92546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화살표: 오른쪽 22">
            <a:extLst>
              <a:ext uri="{FF2B5EF4-FFF2-40B4-BE49-F238E27FC236}">
                <a16:creationId xmlns:a16="http://schemas.microsoft.com/office/drawing/2014/main" id="{64D5387B-2718-195B-5ADB-EF638A69A5F8}"/>
              </a:ext>
            </a:extLst>
          </p:cNvPr>
          <p:cNvSpPr/>
          <p:nvPr/>
        </p:nvSpPr>
        <p:spPr>
          <a:xfrm>
            <a:off x="6031345" y="4428801"/>
            <a:ext cx="129309" cy="92546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573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F643EF-F8C1-2B91-BFA6-820EDB6B41E9}"/>
              </a:ext>
            </a:extLst>
          </p:cNvPr>
          <p:cNvSpPr txBox="1"/>
          <p:nvPr/>
        </p:nvSpPr>
        <p:spPr>
          <a:xfrm>
            <a:off x="963928" y="1197558"/>
            <a:ext cx="102490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400" b="1" dirty="0" err="1"/>
              <a:t>테이핑</a:t>
            </a:r>
            <a:r>
              <a:rPr lang="ko-KR" altLang="en-US" sz="2400" b="1" dirty="0"/>
              <a:t> 후 통증 남아있는 경우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8940598-5431-0E8F-9F04-E5C35A8ED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4" t="41886" r="15275" b="38182"/>
          <a:stretch/>
        </p:blipFill>
        <p:spPr>
          <a:xfrm>
            <a:off x="979055" y="1922316"/>
            <a:ext cx="3313311" cy="301336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452860D-FE7E-6614-8440-50D31D0EB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5" t="43771" r="10022" b="35488"/>
          <a:stretch/>
        </p:blipFill>
        <p:spPr>
          <a:xfrm>
            <a:off x="4448346" y="1922316"/>
            <a:ext cx="3435927" cy="301336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C375ED3-2506-5B61-1983-BF8974AD7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2" t="39865" r="10606" b="39259"/>
          <a:stretch/>
        </p:blipFill>
        <p:spPr>
          <a:xfrm>
            <a:off x="8040254" y="1922317"/>
            <a:ext cx="3172691" cy="3013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0DE03E-5844-7313-29E8-7E01C29E289E}"/>
              </a:ext>
            </a:extLst>
          </p:cNvPr>
          <p:cNvSpPr txBox="1"/>
          <p:nvPr/>
        </p:nvSpPr>
        <p:spPr>
          <a:xfrm>
            <a:off x="6654799" y="2157065"/>
            <a:ext cx="1131455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/>
              <a:t>관절돌기</a:t>
            </a:r>
            <a:endParaRPr lang="en-US" altLang="ko-KR" sz="1400" b="1" dirty="0"/>
          </a:p>
          <a:p>
            <a:pPr algn="ctr"/>
            <a:r>
              <a:rPr lang="en-US" altLang="ko-KR" sz="1400" b="1" dirty="0"/>
              <a:t>-</a:t>
            </a:r>
            <a:r>
              <a:rPr lang="en-US" altLang="ko-KR" sz="1400" b="1" dirty="0" err="1"/>
              <a:t>Excell</a:t>
            </a:r>
            <a:r>
              <a:rPr lang="en-US" altLang="ko-KR" sz="1400" b="1" dirty="0"/>
              <a:t> </a:t>
            </a:r>
          </a:p>
          <a:p>
            <a:pPr algn="ctr"/>
            <a:r>
              <a:rPr lang="en-US" altLang="ko-KR" sz="1400" b="1" dirty="0"/>
              <a:t>A tape</a:t>
            </a:r>
            <a:endParaRPr lang="ko-KR" altLang="en-US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AA179E-C54B-0016-287D-D9F41B276854}"/>
              </a:ext>
            </a:extLst>
          </p:cNvPr>
          <p:cNvSpPr txBox="1"/>
          <p:nvPr/>
        </p:nvSpPr>
        <p:spPr>
          <a:xfrm>
            <a:off x="6807200" y="3260817"/>
            <a:ext cx="1695910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err="1"/>
              <a:t>아래각</a:t>
            </a:r>
            <a:r>
              <a:rPr lang="ko-KR" altLang="en-US" sz="1400" b="1" dirty="0"/>
              <a:t> 뒤쪽</a:t>
            </a:r>
            <a:endParaRPr lang="en-US" altLang="ko-KR" sz="1400" b="1" dirty="0"/>
          </a:p>
          <a:p>
            <a:pPr algn="ctr"/>
            <a:r>
              <a:rPr lang="en-US" altLang="ko-KR" sz="1400" b="1" dirty="0"/>
              <a:t>-</a:t>
            </a:r>
            <a:r>
              <a:rPr lang="ko-KR" altLang="en-US" sz="1400" b="1" dirty="0" err="1"/>
              <a:t>스다래</a:t>
            </a:r>
            <a:r>
              <a:rPr lang="ko-KR" altLang="en-US" sz="1400" b="1" dirty="0"/>
              <a:t> </a:t>
            </a:r>
            <a:r>
              <a:rPr lang="ko-KR" altLang="en-US" sz="1400" b="1" dirty="0" err="1"/>
              <a:t>테이핑</a:t>
            </a:r>
            <a:endParaRPr lang="en-US" altLang="ko-KR" sz="1400" b="1" dirty="0"/>
          </a:p>
          <a:p>
            <a:pPr algn="ctr"/>
            <a:r>
              <a:rPr lang="en-US" altLang="ko-KR" sz="1400" b="1" dirty="0"/>
              <a:t>1.3cm</a:t>
            </a:r>
            <a:r>
              <a:rPr lang="ko-KR" altLang="ko-KR" sz="1400" b="1" dirty="0"/>
              <a:t>×</a:t>
            </a:r>
            <a:r>
              <a:rPr lang="en-US" altLang="ko-KR" sz="1400" b="1" dirty="0"/>
              <a:t>1cm</a:t>
            </a:r>
            <a:endParaRPr lang="ko-KR" altLang="en-US" sz="1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1AE71F-178F-C4DD-9A12-C2D4CFB46B41}"/>
              </a:ext>
            </a:extLst>
          </p:cNvPr>
          <p:cNvSpPr txBox="1"/>
          <p:nvPr/>
        </p:nvSpPr>
        <p:spPr>
          <a:xfrm>
            <a:off x="963928" y="1899698"/>
            <a:ext cx="1671782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/>
              <a:t>개구에 </a:t>
            </a:r>
            <a:r>
              <a:rPr lang="ko-KR" altLang="en-US" sz="1400" b="1" dirty="0" err="1"/>
              <a:t>불편감</a:t>
            </a:r>
            <a:endParaRPr lang="en-US" altLang="ko-KR" sz="1400" b="1" dirty="0"/>
          </a:p>
          <a:p>
            <a:pPr algn="ctr"/>
            <a:r>
              <a:rPr lang="ko-KR" altLang="en-US" sz="1400" b="1" dirty="0" err="1"/>
              <a:t>있을때</a:t>
            </a:r>
            <a:endParaRPr lang="ko-KR" altLang="en-US" sz="1400" b="1" dirty="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F4ED157D-2935-3BD9-9E8C-474278449D11}"/>
              </a:ext>
            </a:extLst>
          </p:cNvPr>
          <p:cNvCxnSpPr/>
          <p:nvPr/>
        </p:nvCxnSpPr>
        <p:spPr>
          <a:xfrm>
            <a:off x="1799819" y="2422918"/>
            <a:ext cx="398436" cy="10060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84CCE27-F290-8B0C-1579-D873FACAB68A}"/>
              </a:ext>
            </a:extLst>
          </p:cNvPr>
          <p:cNvSpPr txBox="1"/>
          <p:nvPr/>
        </p:nvSpPr>
        <p:spPr>
          <a:xfrm>
            <a:off x="4448346" y="1992031"/>
            <a:ext cx="659647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600" b="1"/>
              <a:t>적용</a:t>
            </a:r>
            <a:endParaRPr lang="ko-KR" altLang="en-US" sz="16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4FF828-1B4D-BE96-9846-E4161AFD787E}"/>
              </a:ext>
            </a:extLst>
          </p:cNvPr>
          <p:cNvSpPr txBox="1"/>
          <p:nvPr/>
        </p:nvSpPr>
        <p:spPr>
          <a:xfrm>
            <a:off x="9966035" y="3898119"/>
            <a:ext cx="1131455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err="1"/>
              <a:t>광경근</a:t>
            </a:r>
            <a:endParaRPr lang="en-US" altLang="ko-KR" sz="1400" b="1" dirty="0"/>
          </a:p>
          <a:p>
            <a:pPr algn="ctr"/>
            <a:r>
              <a:rPr lang="en-US" altLang="ko-KR" sz="1400" b="1" dirty="0"/>
              <a:t>-</a:t>
            </a:r>
            <a:r>
              <a:rPr lang="en-US" altLang="ko-KR" sz="1400" b="1" dirty="0" err="1"/>
              <a:t>Excell</a:t>
            </a:r>
            <a:r>
              <a:rPr lang="en-US" altLang="ko-KR" sz="1400" b="1" dirty="0"/>
              <a:t> </a:t>
            </a:r>
          </a:p>
          <a:p>
            <a:pPr algn="ctr"/>
            <a:r>
              <a:rPr lang="en-US" altLang="ko-KR" sz="1400" b="1" dirty="0"/>
              <a:t>A tape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244652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74</Words>
  <Application>Microsoft Office PowerPoint</Application>
  <PresentationFormat>와이드스크린</PresentationFormat>
  <Paragraphs>24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턱관절증 테이핑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대희 이</dc:creator>
  <cp:lastModifiedBy>대희 이</cp:lastModifiedBy>
  <cp:revision>7</cp:revision>
  <dcterms:created xsi:type="dcterms:W3CDTF">2026-08-04T00:50:16Z</dcterms:created>
  <dcterms:modified xsi:type="dcterms:W3CDTF">2026-08-04T01:26:01Z</dcterms:modified>
</cp:coreProperties>
</file>