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488" y="77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presProps" Target="presProps.xml"  /><Relationship Id="rId8" Type="http://schemas.openxmlformats.org/officeDocument/2006/relationships/viewProps" Target="viewProps.xml"  /><Relationship Id="rId9" Type="http://schemas.openxmlformats.org/officeDocument/2006/relationships/theme" Target="theme/theme1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5375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11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869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81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9831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33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2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1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268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05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727642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63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.png"  /><Relationship Id="rId3" Type="http://schemas.openxmlformats.org/officeDocument/2006/relationships/image" Target="../media/image7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143000" y="2461953"/>
            <a:ext cx="6858000" cy="1934093"/>
          </a:xfrm>
        </p:spPr>
        <p:txBody>
          <a:bodyPr/>
          <a:lstStyle/>
          <a:p>
            <a:pPr lvl="0">
              <a:defRPr/>
            </a:pPr>
            <a:r>
              <a:rPr lang="ko-KR" altLang="en-US" b="1"/>
              <a:t>방아쇠 손가락과 </a:t>
            </a:r>
            <a:br>
              <a:rPr lang="ko-KR" altLang="en-US" b="1"/>
            </a:br>
            <a:r>
              <a:rPr lang="ko-KR" altLang="en-US" b="1"/>
              <a:t>힘줄염 테이핑</a:t>
            </a:r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2380942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0782" y="1072508"/>
            <a:ext cx="7462435" cy="1640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700"/>
              <a:t>•</a:t>
            </a:r>
            <a:r>
              <a:rPr lang="ko-KR" altLang="en-US" sz="1700"/>
              <a:t> 방아쇠 손가락은 손바닥쪽</a:t>
            </a:r>
            <a:r>
              <a:rPr lang="en-US" altLang="ko-KR" sz="1700"/>
              <a:t>,</a:t>
            </a:r>
            <a:r>
              <a:rPr lang="ko-KR" altLang="en-US" sz="1700"/>
              <a:t> 힘줄염은 손등쪽에 증상 발생</a:t>
            </a:r>
            <a:endParaRPr lang="ko-KR" altLang="en-US" sz="1700"/>
          </a:p>
          <a:p>
            <a:pPr lvl="0">
              <a:defRPr/>
            </a:pPr>
            <a:r>
              <a:rPr lang="en-US" altLang="ko-KR" sz="1700"/>
              <a:t>•</a:t>
            </a:r>
            <a:r>
              <a:rPr lang="ko-KR" altLang="en-US" sz="1700"/>
              <a:t> 활액주머니 보호 목적</a:t>
            </a:r>
            <a:endParaRPr lang="ko-KR" altLang="en-US" sz="1700"/>
          </a:p>
          <a:p>
            <a:pPr lvl="0">
              <a:defRPr/>
            </a:pPr>
            <a:endParaRPr lang="ko-KR" altLang="en-US" sz="1700"/>
          </a:p>
          <a:p>
            <a:pPr lvl="0">
              <a:defRPr/>
            </a:pPr>
            <a:r>
              <a:rPr lang="en-US" altLang="ko-KR" sz="1700"/>
              <a:t>1.</a:t>
            </a:r>
            <a:r>
              <a:rPr lang="ko-KR" altLang="en-US" sz="1700"/>
              <a:t> 움직임 검사</a:t>
            </a:r>
            <a:r>
              <a:rPr lang="en-US" altLang="ko-KR" sz="1700"/>
              <a:t>-</a:t>
            </a:r>
            <a:r>
              <a:rPr lang="ko-KR" altLang="en-US" sz="1700"/>
              <a:t>지주대 사용</a:t>
            </a:r>
            <a:endParaRPr lang="ko-KR" altLang="en-US" sz="1700"/>
          </a:p>
          <a:p>
            <a:pPr lvl="0">
              <a:defRPr/>
            </a:pPr>
            <a:r>
              <a:rPr lang="en-US" altLang="ko-KR" sz="1700"/>
              <a:t>      • 1st toe</a:t>
            </a:r>
            <a:endParaRPr lang="en-US" altLang="ko-KR" sz="1700"/>
          </a:p>
          <a:p>
            <a:pPr lvl="0">
              <a:defRPr/>
            </a:pPr>
            <a:r>
              <a:rPr lang="en-US" altLang="ko-KR" sz="1700"/>
              <a:t>      </a:t>
            </a:r>
            <a:r>
              <a:rPr lang="ko-KR" altLang="ko-KR" sz="1700"/>
              <a:t>•</a:t>
            </a:r>
            <a:r>
              <a:rPr lang="en-US" altLang="ko-KR" sz="1700"/>
              <a:t> 2-5th toe</a:t>
            </a:r>
            <a:endParaRPr lang="en-US" altLang="ko-KR" sz="1700"/>
          </a:p>
        </p:txBody>
      </p:sp>
      <p:pic>
        <p:nvPicPr>
          <p:cNvPr id="8" name=""/>
          <p:cNvPicPr>
            <a:picLocks noChangeAspect="1"/>
          </p:cNvPicPr>
          <p:nvPr/>
        </p:nvPicPr>
        <p:blipFill rotWithShape="1">
          <a:blip r:embed="rId2"/>
          <a:srcRect l="13310" t="26880" r="22180" b="22640"/>
          <a:stretch>
            <a:fillRect/>
          </a:stretch>
        </p:blipFill>
        <p:spPr>
          <a:xfrm>
            <a:off x="949692" y="2902418"/>
            <a:ext cx="3794168" cy="2617270"/>
          </a:xfrm>
          <a:prstGeom prst="rect">
            <a:avLst/>
          </a:prstGeom>
        </p:spPr>
      </p:pic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rcRect l="14540" t="22700" r="10640" b="24770"/>
          <a:stretch>
            <a:fillRect/>
          </a:stretch>
        </p:blipFill>
        <p:spPr>
          <a:xfrm>
            <a:off x="4812631" y="2873137"/>
            <a:ext cx="3624985" cy="260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5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925" y="1109453"/>
            <a:ext cx="7352145" cy="869842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en-US" altLang="ko-KR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Aptos"/>
              </a:rPr>
              <a:t> • </a:t>
            </a: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 지주대 만들기</a:t>
            </a:r>
            <a:endPara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<a:solidFill>
                <a:srgbClr val="000000"/>
              </a:solidFill>
              <a:latin typeface="Aptos"/>
              <a:ea typeface="맑은 고딕"/>
              <a:cs typeface="맑은 고딕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     </a:t>
            </a:r>
            <a:r>
              <a:rPr xmlns:mc="http://schemas.openxmlformats.org/markup-compatibility/2006" xmlns:hp="http://schemas.haansoft.com/office/presentation/8.0" kumimoji="0" lang="en-US" altLang="ko-KR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:</a:t>
            </a: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 </a:t>
            </a:r>
            <a:r>
              <a:rPr xmlns:mc="http://schemas.openxmlformats.org/markup-compatibility/2006" xmlns:hp="http://schemas.haansoft.com/office/presentation/8.0" kumimoji="0" lang="en-US" altLang="ko-KR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3cm</a:t>
            </a: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 정도의 클립 준비➡길이</a:t>
            </a:r>
            <a:r>
              <a:rPr xmlns:mc="http://schemas.openxmlformats.org/markup-compatibility/2006" xmlns:hp="http://schemas.haansoft.com/office/presentation/8.0" kumimoji="0" lang="en-US" altLang="ko-KR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7.5cm×</a:t>
            </a: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가로 폭 </a:t>
            </a:r>
            <a:r>
              <a:rPr xmlns:mc="http://schemas.openxmlformats.org/markup-compatibility/2006" xmlns:hp="http://schemas.haansoft.com/office/presentation/8.0" kumimoji="0" lang="en-US" altLang="ko-KR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3.5cm </a:t>
            </a: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테이프에 겹쳐서 </a:t>
            </a:r>
            <a:endPara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<a:solidFill>
                <a:srgbClr val="000000"/>
              </a:solidFill>
              <a:latin typeface="Aptos"/>
              <a:ea typeface="맑은 고딕"/>
              <a:cs typeface="맑은 고딕"/>
            </a:endParaRPr>
          </a:p>
          <a:p>
            <a:pPr marL="0" lv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  <a:solidFill>
                  <a:srgbClr val="000000"/>
                </a:solidFill>
                <a:latin typeface="Aptos"/>
                <a:ea typeface="맑은 고딕"/>
                <a:cs typeface="맑은 고딕"/>
              </a:rPr>
              <a:t>       준비➡클립을 테이프로 감는다</a:t>
            </a:r>
            <a:endParaRPr xmlns:mc="http://schemas.openxmlformats.org/markup-compatibility/2006" xmlns:hp="http://schemas.haansoft.com/office/presentation/8.0" kumimoji="0" lang="ko-KR" altLang="en-US" sz="1700" b="0" i="0" u="none" strike="noStrike" kern="1200" cap="none" spc="0" normalizeH="0" baseline="0" mc:Ignorable="hp" hp:hslEmbossed="0">
              <a:solidFill>
                <a:srgbClr val="000000"/>
              </a:solidFill>
              <a:latin typeface="Aptos"/>
              <a:ea typeface="맑은 고딕"/>
              <a:cs typeface="맑은 고딕"/>
            </a:endParaRPr>
          </a:p>
        </p:txBody>
      </p:sp>
      <p:pic>
        <p:nvPicPr>
          <p:cNvPr id="3" name=""/>
          <p:cNvPicPr>
            <a:picLocks noChangeAspect="1"/>
          </p:cNvPicPr>
          <p:nvPr/>
        </p:nvPicPr>
        <p:blipFill rotWithShape="1">
          <a:blip r:embed="rId2">
            <a:lum/>
          </a:blip>
          <a:srcRect l="12030" t="24050" r="17650" b="24790"/>
          <a:stretch>
            <a:fillRect/>
          </a:stretch>
        </p:blipFill>
        <p:spPr>
          <a:xfrm>
            <a:off x="1508955" y="2204184"/>
            <a:ext cx="6126090" cy="368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5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927" y="1370137"/>
            <a:ext cx="7352144" cy="1127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700"/>
              <a:t>2. 1st toe </a:t>
            </a:r>
            <a:r>
              <a:rPr lang="ko-KR" altLang="en-US" sz="1700"/>
              <a:t>테이핑</a:t>
            </a:r>
            <a:endParaRPr lang="ko-KR" altLang="en-US" sz="1700"/>
          </a:p>
          <a:p>
            <a:pPr lvl="0">
              <a:defRPr/>
            </a:pPr>
            <a:r>
              <a:rPr lang="en-US" altLang="ko-KR" sz="1700"/>
              <a:t>     • </a:t>
            </a:r>
            <a:r>
              <a:rPr lang="ko-KR" altLang="en-US" sz="1700"/>
              <a:t>지주대 부착과 테이핑</a:t>
            </a:r>
            <a:endParaRPr lang="ko-KR" altLang="en-US" sz="1700"/>
          </a:p>
          <a:p>
            <a:pPr lvl="0">
              <a:defRPr/>
            </a:pPr>
            <a:r>
              <a:rPr lang="ko-KR" altLang="en-US" sz="1700"/>
              <a:t>     </a:t>
            </a:r>
            <a:r>
              <a:rPr lang="en-US" altLang="ko-KR" sz="1700"/>
              <a:t>•</a:t>
            </a:r>
            <a:r>
              <a:rPr lang="ko-KR" altLang="en-US" sz="1700"/>
              <a:t> </a:t>
            </a:r>
            <a:r>
              <a:rPr lang="en-US" altLang="ko-KR" sz="1700"/>
              <a:t>MPJ</a:t>
            </a:r>
            <a:r>
              <a:rPr lang="ko-KR" altLang="en-US" sz="1700"/>
              <a:t>에서 주름을 끼우도록 테이프로 오는 클립을 말초를 향해 둔다</a:t>
            </a:r>
            <a:r>
              <a:rPr lang="en-US" altLang="ko-KR" sz="1700"/>
              <a:t>.</a:t>
            </a:r>
            <a:endParaRPr lang="en-US" altLang="ko-KR" sz="1700"/>
          </a:p>
          <a:p>
            <a:pPr lvl="0">
              <a:defRPr/>
            </a:pPr>
            <a:r>
              <a:rPr lang="ko-KR" altLang="en-US" sz="1700"/>
              <a:t>     </a:t>
            </a:r>
            <a:r>
              <a:rPr lang="en-US" altLang="ko-KR" sz="1700"/>
              <a:t>•</a:t>
            </a:r>
            <a:r>
              <a:rPr lang="ko-KR" altLang="en-US" sz="1700"/>
              <a:t> 지주대 테이프 고정을 위해 </a:t>
            </a:r>
            <a:r>
              <a:rPr lang="en-US" altLang="ko-KR" sz="1700"/>
              <a:t>7.5cm×</a:t>
            </a:r>
            <a:r>
              <a:rPr lang="ko-KR" altLang="en-US" sz="1700"/>
              <a:t>폭 </a:t>
            </a:r>
            <a:r>
              <a:rPr lang="en-US" altLang="ko-KR" sz="1700"/>
              <a:t>5cm</a:t>
            </a:r>
            <a:r>
              <a:rPr lang="ko-KR" altLang="en-US" sz="1700"/>
              <a:t>에 틈을 넣고 테이핑 한다</a:t>
            </a:r>
            <a:r>
              <a:rPr lang="en-US" altLang="ko-KR" sz="1700"/>
              <a:t>.</a:t>
            </a:r>
            <a:endParaRPr lang="en-US" altLang="ko-KR" sz="1700"/>
          </a:p>
        </p:txBody>
      </p:sp>
      <p:pic>
        <p:nvPicPr>
          <p:cNvPr id="8" name=""/>
          <p:cNvPicPr>
            <a:picLocks noChangeAspect="1"/>
          </p:cNvPicPr>
          <p:nvPr/>
        </p:nvPicPr>
        <p:blipFill rotWithShape="1">
          <a:blip r:embed="rId2"/>
          <a:srcRect l="22090" t="17450" r="24260" b="49230"/>
          <a:stretch>
            <a:fillRect/>
          </a:stretch>
        </p:blipFill>
        <p:spPr>
          <a:xfrm>
            <a:off x="925027" y="2860307"/>
            <a:ext cx="3456472" cy="2469496"/>
          </a:xfrm>
          <a:prstGeom prst="rect">
            <a:avLst/>
          </a:prstGeom>
        </p:spPr>
      </p:pic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rcRect l="26640" t="15910" r="20540" b="42620"/>
          <a:stretch>
            <a:fillRect/>
          </a:stretch>
        </p:blipFill>
        <p:spPr>
          <a:xfrm>
            <a:off x="4822657" y="2847473"/>
            <a:ext cx="3374859" cy="247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83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925" y="1109453"/>
            <a:ext cx="7352145" cy="1384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700"/>
              <a:t>3. 2-5th toe </a:t>
            </a:r>
            <a:r>
              <a:rPr lang="ko-KR" altLang="en-US" sz="1700"/>
              <a:t>테이핑</a:t>
            </a:r>
            <a:endParaRPr lang="ko-KR" altLang="en-US" sz="1700"/>
          </a:p>
          <a:p>
            <a:pPr lvl="0">
              <a:defRPr/>
            </a:pPr>
            <a:r>
              <a:rPr lang="en-US" altLang="ko-KR" sz="1700"/>
              <a:t>     • </a:t>
            </a:r>
            <a:r>
              <a:rPr lang="ko-KR" altLang="en-US" sz="1700"/>
              <a:t> 지주대 부착과 테이핑</a:t>
            </a:r>
            <a:endParaRPr lang="ko-KR" altLang="en-US" sz="1700"/>
          </a:p>
          <a:p>
            <a:pPr lvl="0">
              <a:defRPr/>
            </a:pPr>
            <a:r>
              <a:rPr lang="ko-KR" altLang="en-US" sz="1700"/>
              <a:t>     </a:t>
            </a:r>
            <a:r>
              <a:rPr lang="en-US" altLang="ko-KR" sz="1700"/>
              <a:t>•</a:t>
            </a:r>
            <a:r>
              <a:rPr lang="ko-KR" altLang="en-US" sz="1700"/>
              <a:t> </a:t>
            </a:r>
            <a:r>
              <a:rPr lang="en-US" altLang="ko-KR" sz="1700"/>
              <a:t>MPJ</a:t>
            </a:r>
            <a:r>
              <a:rPr lang="ko-KR" altLang="en-US" sz="1700"/>
              <a:t>에서 테이프로 오는 클립을 말초를 향해 둔다</a:t>
            </a:r>
            <a:r>
              <a:rPr lang="en-US" altLang="ko-KR" sz="1700"/>
              <a:t>.</a:t>
            </a:r>
            <a:endParaRPr lang="en-US" altLang="ko-KR" sz="1700"/>
          </a:p>
          <a:p>
            <a:pPr lvl="0">
              <a:defRPr/>
            </a:pPr>
            <a:r>
              <a:rPr lang="ko-KR" altLang="en-US" sz="1700"/>
              <a:t>     </a:t>
            </a:r>
            <a:r>
              <a:rPr lang="en-US" altLang="ko-KR" sz="1700"/>
              <a:t>•</a:t>
            </a:r>
            <a:r>
              <a:rPr lang="ko-KR" altLang="en-US" sz="1700"/>
              <a:t> 지주대 테이프 고정을 위해 </a:t>
            </a:r>
            <a:r>
              <a:rPr lang="en-US" altLang="ko-KR" sz="1700"/>
              <a:t>7.5cm×</a:t>
            </a:r>
            <a:r>
              <a:rPr lang="ko-KR" altLang="en-US" sz="1700"/>
              <a:t>폭 </a:t>
            </a:r>
            <a:r>
              <a:rPr lang="en-US" altLang="ko-KR" sz="1700"/>
              <a:t>4cm</a:t>
            </a:r>
            <a:r>
              <a:rPr lang="ko-KR" altLang="en-US" sz="1700"/>
              <a:t> 가운데 약간의 틈을 넣고 </a:t>
            </a:r>
            <a:endParaRPr lang="ko-KR" altLang="en-US" sz="1700"/>
          </a:p>
          <a:p>
            <a:pPr lvl="0">
              <a:defRPr/>
            </a:pPr>
            <a:r>
              <a:rPr lang="ko-KR" altLang="en-US" sz="1700"/>
              <a:t>       테이핑 한다</a:t>
            </a:r>
            <a:r>
              <a:rPr lang="en-US" altLang="ko-KR" sz="1700"/>
              <a:t>.</a:t>
            </a:r>
            <a:endParaRPr lang="en-US" altLang="ko-KR" sz="1700"/>
          </a:p>
        </p:txBody>
      </p:sp>
      <p:pic>
        <p:nvPicPr>
          <p:cNvPr id="8" name=""/>
          <p:cNvPicPr>
            <a:picLocks noChangeAspect="1"/>
          </p:cNvPicPr>
          <p:nvPr/>
        </p:nvPicPr>
        <p:blipFill rotWithShape="1">
          <a:blip r:embed="rId2"/>
          <a:srcRect l="18610" t="22580" r="17130" b="41720"/>
          <a:stretch>
            <a:fillRect/>
          </a:stretch>
        </p:blipFill>
        <p:spPr>
          <a:xfrm>
            <a:off x="776111" y="2802042"/>
            <a:ext cx="3625440" cy="2743133"/>
          </a:xfrm>
          <a:prstGeom prst="rect">
            <a:avLst/>
          </a:prstGeom>
        </p:spPr>
      </p:pic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rcRect l="11060" t="13160" r="14110" b="35880"/>
          <a:stretch>
            <a:fillRect/>
          </a:stretch>
        </p:blipFill>
        <p:spPr>
          <a:xfrm>
            <a:off x="4752474" y="2810376"/>
            <a:ext cx="3600449" cy="274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00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99</ep:Words>
  <ep:PresentationFormat>화면 슬라이드 쇼(4:3)</ep:PresentationFormat>
  <ep:Paragraphs>19</ep:Paragraphs>
  <ep:Slides>5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ep:HeadingPairs>
  <ep:TitlesOfParts>
    <vt:vector size="6" baseType="lpstr">
      <vt:lpstr>Office 테마</vt:lpstr>
      <vt:lpstr>방아쇠 손가락과  힘줄염 테이핑</vt:lpstr>
      <vt:lpstr>슬라이드 2</vt:lpstr>
      <vt:lpstr>슬라이드 3</vt:lpstr>
      <vt:lpstr>슬라이드 4</vt:lpstr>
      <vt:lpstr>슬라이드 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2026-08-26T05:11:51.000</dcterms:created>
  <dc:creator>대희 이</dc:creator>
  <cp:lastModifiedBy>aghpt</cp:lastModifiedBy>
  <dcterms:modified xsi:type="dcterms:W3CDTF">2026-08-26T06:31:13.369</dcterms:modified>
  <cp:revision>11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