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9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52B6BA-6917-09FD-4550-BFE7C233B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5E95097-E582-8FF5-79FC-44FB5CF00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8D40E4-2138-3445-3C64-682F045B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58477C-6425-38D2-730B-C0EC6C76D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A474C1-706C-E08B-3D46-64396D41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827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77C269-1533-3E8C-D7AC-606E48AE7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8D42F19-5CD4-256B-E6CC-86A0F136F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2094F8-C07B-69CE-C61B-9B40B8FD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6E5B9E-6835-64AB-385A-22178AA09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626D57-FCCF-0B73-2CA9-CFE725919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15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565359-86E4-9240-56DE-C056E7542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76B16E3-F2D2-95CA-0620-98A8BE0E5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EA6C44-79D8-B161-6482-C39A7984D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2955603-B43B-E9A2-D56E-AF185ED8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729247-B484-AFE9-CB30-9691CDDAE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12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466DF8-49C7-F2FB-536E-77ED251BE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CAEAF-D2ED-F06F-022D-0E0F330B7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633C31-03D3-5324-1A81-0B9180459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79DFA4-9F07-8553-AE14-BCB6DF81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3BF1E5E-1C07-55FA-A3C1-81DCCC019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F6A7F2A-FC65-1D1C-F32B-76EED1066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75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1BCE7A-C1D9-46EC-BFBA-0C19A4B80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E1E92CC-C9E6-F83F-7A5E-1F7649F7B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66DE4D7-E789-5283-822B-547A06398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1B0C740-3359-A801-BC2F-CFA695A888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784DE08-614B-3B53-10AA-2D3B42145E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810F71C-D620-1BF0-8E1F-6AF9F300E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5AD4600-C953-4C36-DD2A-BC623DA4C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037DB34-C722-A418-DFA4-0B003CEAB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274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6BCFA8-889B-C2D0-DCF1-BBF0629A3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596A39E-4468-FF66-D70E-B5399B7F3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1A28A84-EA3F-32A3-8D0C-7CE44E971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CF79DD-2B9C-15C2-1F76-EA73C3CAD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67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A71F74A-2905-2DF0-5984-4C0DAAFDC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850C448-6B11-D345-0F9A-AB2BB8A62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A022D3-D2FA-42D9-9377-0AB89BC7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79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ED87F1-BB88-69EE-3C4E-C066204C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58332E-914D-763F-EEF9-FB058A227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C4BBA20-859F-3E4C-AB2B-B77F1AA35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EB01F18-9791-2EFD-9A89-58212E246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63E7077-E3D6-7A49-2591-97AA49727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A69BE4C-3F6D-CEFB-9CD1-C0887118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82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679D31-922C-84FF-FCB4-A0345073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9B2C017-0F49-136D-DFD4-6ACFCFD25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01313D3-8006-4269-9149-558BBF08C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AB0364A-6994-2A4F-D65D-87DBBFA6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9A4C45F-CB03-18FF-B727-B2E46029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BBE19A-A60D-9F1A-980D-DCD3DDBA6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900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C8AF2C-6FFD-51F7-2A7A-1B7F126B1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31120BB-8F1B-76B4-AE31-0C92E1C9F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13EDC0-47D1-18EF-1675-B737BC88C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83F814-F8DF-DA8E-56E7-A9215CC0A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303DB3-20D4-ACFE-C7A1-052C5508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444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B17AC58-C433-3934-0B07-88AB1A7997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9F3B82E-6091-AC98-6784-921D76425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537583-FE51-AE28-FE58-842E5A77B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FC466E-B066-5219-51CF-F5130F65B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F14DB8-9D6B-A782-DEE9-577165473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614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89E9563-E382-2C26-7652-7F871D5EB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42B277-FF23-16FA-6395-FF9337C7E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CF2DA3-D718-04EB-F8EA-705B64EB85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32DE0B-9A62-450A-AFA8-4320847AB80D}" type="datetimeFigureOut">
              <a:rPr lang="ko-KR" altLang="en-US" smtClean="0"/>
              <a:t>2026-08-03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3EB477-6794-401A-ECF0-243C218DC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A4358E-9BC7-FCEA-70F8-8F3AC17FB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71F467-69B0-4914-A04B-CE89EA64C0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789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BB20F0-200A-AC02-7F83-B51D88DE2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6399"/>
            <a:ext cx="9144000" cy="1205201"/>
          </a:xfrm>
        </p:spPr>
        <p:txBody>
          <a:bodyPr>
            <a:normAutofit/>
          </a:bodyPr>
          <a:lstStyle/>
          <a:p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Hip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joint pain taping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511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CB74CEB-5443-82F2-04B7-AC2A319A8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84" b="12498"/>
          <a:stretch/>
        </p:blipFill>
        <p:spPr>
          <a:xfrm>
            <a:off x="2156691" y="921012"/>
            <a:ext cx="7878618" cy="501597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B6B1C05-1DB7-ABC9-1443-012170FE77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2" t="3660" r="63356" b="3959"/>
          <a:stretch/>
        </p:blipFill>
        <p:spPr>
          <a:xfrm>
            <a:off x="1330036" y="3034144"/>
            <a:ext cx="2447636" cy="290284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5BF30DCC-D6A9-9E6E-55F7-174671C72E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72" t="3573" r="3724" b="2406"/>
          <a:stretch/>
        </p:blipFill>
        <p:spPr>
          <a:xfrm>
            <a:off x="8068273" y="921012"/>
            <a:ext cx="2590491" cy="29028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A77B17-8E53-E4C8-83BC-DF337AECE487}"/>
              </a:ext>
            </a:extLst>
          </p:cNvPr>
          <p:cNvSpPr txBox="1"/>
          <p:nvPr/>
        </p:nvSpPr>
        <p:spPr>
          <a:xfrm>
            <a:off x="2156691" y="520902"/>
            <a:ext cx="78786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Hip joint ROM-Active test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1434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g. 6-1, Saphenous nerve anatomy and distribution. A , The most distal branch of the femoral nerve leaves the thigh through the adductor canal becoming the saphenous nerve. B , The saphenous nerve innervates the medial leg, ankle, and foot (S).">
            <a:extLst>
              <a:ext uri="{FF2B5EF4-FFF2-40B4-BE49-F238E27FC236}">
                <a16:creationId xmlns:a16="http://schemas.microsoft.com/office/drawing/2014/main" id="{7329348D-1359-B049-9D3B-4C36AE9C2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827" y="729920"/>
            <a:ext cx="6051036" cy="539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D06E90-5301-4997-1C4B-11AE35A9A359}"/>
              </a:ext>
            </a:extLst>
          </p:cNvPr>
          <p:cNvSpPr txBox="1"/>
          <p:nvPr/>
        </p:nvSpPr>
        <p:spPr>
          <a:xfrm>
            <a:off x="6363854" y="1113657"/>
            <a:ext cx="32789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/>
              <a:t>Femoral </a:t>
            </a:r>
            <a:r>
              <a:rPr lang="en-US" altLang="ko-KR" sz="2000" b="1" dirty="0" err="1"/>
              <a:t>N~Saphenous</a:t>
            </a:r>
            <a:r>
              <a:rPr lang="en-US" altLang="ko-KR" sz="2000" b="1" dirty="0"/>
              <a:t> N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70625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FC6C2E7-D352-80F9-8113-279D3BD3A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873" y="1022927"/>
            <a:ext cx="8229600" cy="46291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1922C60-6A94-03D6-290E-F53A90E5C6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01" t="1065" r="64703" b="15732"/>
          <a:stretch/>
        </p:blipFill>
        <p:spPr>
          <a:xfrm>
            <a:off x="8118763" y="1022927"/>
            <a:ext cx="2767420" cy="481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1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8EA2DD8-1EE1-AC40-166C-12F17344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114425"/>
            <a:ext cx="8229600" cy="4629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F7B6D6-18AA-392A-EE88-63774D544F6B}"/>
              </a:ext>
            </a:extLst>
          </p:cNvPr>
          <p:cNvSpPr txBox="1"/>
          <p:nvPr/>
        </p:nvSpPr>
        <p:spPr>
          <a:xfrm>
            <a:off x="3495963" y="607281"/>
            <a:ext cx="52000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/>
              <a:t>Femoral nerve-Saphenous nerve</a:t>
            </a:r>
            <a:endParaRPr lang="ko-KR" altLang="en-US" sz="2000" b="1" dirty="0"/>
          </a:p>
        </p:txBody>
      </p:sp>
      <p:pic>
        <p:nvPicPr>
          <p:cNvPr id="1030" name="Picture 6" descr="NNerve -Pain Distribution">
            <a:extLst>
              <a:ext uri="{FF2B5EF4-FFF2-40B4-BE49-F238E27FC236}">
                <a16:creationId xmlns:a16="http://schemas.microsoft.com/office/drawing/2014/main" id="{7062BCF7-6744-18B7-3699-EC8AAA531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090" y="1047163"/>
            <a:ext cx="2925039" cy="238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1E9DDD-1115-195E-A43F-949C42AF01E4}"/>
              </a:ext>
            </a:extLst>
          </p:cNvPr>
          <p:cNvSpPr txBox="1"/>
          <p:nvPr/>
        </p:nvSpPr>
        <p:spPr>
          <a:xfrm>
            <a:off x="7897090" y="3468772"/>
            <a:ext cx="2925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i="1" dirty="0">
                <a:solidFill>
                  <a:srgbClr val="333333"/>
                </a:solidFill>
                <a:effectLst/>
                <a:latin typeface="-apple-system"/>
              </a:rPr>
              <a:t>Nerve course &amp; pain distribution of saphenous neuritis</a:t>
            </a:r>
            <a:endParaRPr lang="ko-KR" altLang="en-US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62E10DB2-E7C9-1F4A-0520-8EC623918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544" y="1077653"/>
            <a:ext cx="3152030" cy="352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4865234-FB26-7A89-392F-61A4628522EB}"/>
              </a:ext>
            </a:extLst>
          </p:cNvPr>
          <p:cNvCxnSpPr>
            <a:cxnSpLocks/>
          </p:cNvCxnSpPr>
          <p:nvPr/>
        </p:nvCxnSpPr>
        <p:spPr>
          <a:xfrm>
            <a:off x="5547651" y="3352800"/>
            <a:ext cx="1351913" cy="1403927"/>
          </a:xfrm>
          <a:prstGeom prst="line">
            <a:avLst/>
          </a:prstGeom>
          <a:ln w="3810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7F39396-EB9B-EB30-5DED-7C70721A2933}"/>
              </a:ext>
            </a:extLst>
          </p:cNvPr>
          <p:cNvSpPr txBox="1"/>
          <p:nvPr/>
        </p:nvSpPr>
        <p:spPr>
          <a:xfrm>
            <a:off x="2105891" y="4636480"/>
            <a:ext cx="3152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b="1" i="0" dirty="0">
                <a:solidFill>
                  <a:srgbClr val="FFFF00"/>
                </a:solidFill>
                <a:effectLst/>
                <a:latin typeface="Verdana" panose="020B0604030504040204" pitchFamily="34" charset="0"/>
              </a:rPr>
              <a:t> Cutaneous distribution of the saphenous nerve in the ankle and foot</a:t>
            </a:r>
            <a:endParaRPr lang="ko-KR" altLang="en-US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84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36</Words>
  <Application>Microsoft Office PowerPoint</Application>
  <PresentationFormat>와이드스크린</PresentationFormat>
  <Paragraphs>6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-apple-system</vt:lpstr>
      <vt:lpstr>맑은 고딕</vt:lpstr>
      <vt:lpstr>Arial</vt:lpstr>
      <vt:lpstr>Verdana</vt:lpstr>
      <vt:lpstr>Office 테마</vt:lpstr>
      <vt:lpstr>Hip joint pain taping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대희 이</dc:creator>
  <cp:lastModifiedBy>대희 이</cp:lastModifiedBy>
  <cp:revision>12</cp:revision>
  <dcterms:created xsi:type="dcterms:W3CDTF">2026-08-03T02:07:23Z</dcterms:created>
  <dcterms:modified xsi:type="dcterms:W3CDTF">2026-08-03T06:10:49Z</dcterms:modified>
</cp:coreProperties>
</file>