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sldIdLst>
    <p:sldId id="256" r:id="rId2"/>
  </p:sldIdLst>
  <p:sldSz cx="11881485" cy="828103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napVertSplitter="1">
    <p:restoredLeft sz="12579"/>
    <p:restoredTop sz="90000"/>
  </p:normalViewPr>
  <p:slideViewPr>
    <p:cSldViewPr snapToGrid="0" snapToObjects="1">
      <p:cViewPr varScale="1">
        <p:scale>
          <a:sx n="100" d="100"/>
          <a:sy n="100" d="100"/>
        </p:scale>
        <p:origin x="0" y="0"/>
      </p:cViewPr>
      <p:guideLst>
        <p:guide orient="horz" pos="2607"/>
        <p:guide pos="37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9" cy="72009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891110" y="2572488"/>
            <a:ext cx="10099260" cy="177505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782221" y="4692586"/>
            <a:ext cx="8317038" cy="21162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40A130E-E3B8-4EBE-931F-81B26B8448AA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800C6A38-4290-41DD-B95C-4155372FD4A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4953836A-82A3-4C8B-9D31-CD724F3673ED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D2EBAF6-36D0-4DD8-B695-D4C1B37E35D6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938554" y="5321331"/>
            <a:ext cx="10099260" cy="164470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38554" y="3509856"/>
            <a:ext cx="10099260" cy="18114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60728D28-603B-4EFC-80F8-17E5E9107035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94073" y="1932241"/>
            <a:ext cx="5247655" cy="546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39754" y="1932241"/>
            <a:ext cx="5247655" cy="5465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A27A1F4E-0809-4239-8034-C38E431DAF92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E0DA496-7307-4E8B-88DE-CB97B48BAB6F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sz="quarter" idx="13"/>
          </p:nvPr>
        </p:nvSpPr>
        <p:spPr>
          <a:xfrm>
            <a:off x="592551" y="1983998"/>
            <a:ext cx="10693334" cy="5464179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>
              <a:defRPr/>
            </a:pPr>
            <a:r>
              <a:rPr lang="ko-KR" altLang="en-US"/>
              <a:t>표를 추가하려면 아이콘을 클릭하십시오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8721E90-850C-410B-8B89-8394F580CFDA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594073" y="1932241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6039754" y="1932241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592551" y="4810945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038230" y="4810945"/>
            <a:ext cx="5247655" cy="26516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9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2328853" y="5796724"/>
            <a:ext cx="7128890" cy="68433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28853" y="739925"/>
            <a:ext cx="7128890" cy="4968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ko-KR" altLang="en-US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28853" y="6481060"/>
            <a:ext cx="7128890" cy="9718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5ACE7E28-9336-4363-8674-B91477D8F243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0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2572488"/>
            <a:ext cx="11881485" cy="177505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CA348888-F454-4AD2-BA62-3AF29D9807C0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594073" y="331625"/>
            <a:ext cx="10693334" cy="1380172"/>
          </a:xfrm>
        </p:spPr>
        <p:txBody>
          <a:bodyPr/>
          <a:lstStyle>
            <a:lvl1pPr>
              <a:defRPr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2784700" y="2674084"/>
            <a:ext cx="6312059" cy="3881734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/>
            </a:pPr>
            <a:r>
              <a:rPr lang="ko-KR" altLang="en-US"/>
              <a:t>첫째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둘째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셋째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넷째 목차</a:t>
            </a:r>
            <a:endParaRPr lang="ko-KR" altLang="en-US"/>
          </a:p>
          <a:p>
            <a:pPr lvl="0">
              <a:defRPr/>
            </a:pPr>
            <a:r>
              <a:rPr lang="ko-KR" altLang="en-US"/>
              <a:t>다섯째 목차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6FEC12-A4C9-4837-AF94-AD867782C04C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2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 idx="0"/>
          </p:nvPr>
        </p:nvSpPr>
        <p:spPr>
          <a:xfrm>
            <a:off x="8614076" y="331625"/>
            <a:ext cx="2673333" cy="7065716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94073" y="331625"/>
            <a:ext cx="7821976" cy="7065716"/>
          </a:xfrm>
        </p:spPr>
        <p:txBody>
          <a:bodyPr vert="eaVert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957F84A3-4F29-4053-ACFD-1BAF2D3F140C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 idx="0"/>
          </p:nvPr>
        </p:nvSpPr>
        <p:spPr>
          <a:xfrm>
            <a:off x="594073" y="331625"/>
            <a:ext cx="10693334" cy="138017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4073" y="1932241"/>
            <a:ext cx="10693334" cy="54651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94073" y="7675292"/>
            <a:ext cx="2772345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D422D86A-5F52-4165-8473-F1B836277586}" type="datetime1">
              <a:rPr lang="ko-KR" altLang="en-US"/>
              <a:pPr lvl="0">
                <a:defRPr/>
              </a:pPr>
              <a:t>2024-08-27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59506" y="7675292"/>
            <a:ext cx="3762469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515063" y="7675292"/>
            <a:ext cx="2772345" cy="44088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/>
            </a:pPr>
            <a:fld id="{AD22CD3B-FDDF-4998-970C-76E6E0BEC65F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mc="http://schemas.openxmlformats.org/markup-compatibility/2006" xmlns:hp="http://schemas.haansoft.com/office/presentation/8.0" mc:Ignorable="hp" hp:hslDur="500"/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rtl="0" eaLnBrk="1" latinLnBrk="1" hangingPunct="1">
        <a:defRPr>
          <a:solidFill>
            <a:schemeClr val="tx2"/>
          </a:solidFill>
        </a:defRPr>
      </a:lvl2pPr>
      <a:lvl3pPr rtl="0" eaLnBrk="1" latinLnBrk="1" hangingPunct="1">
        <a:defRPr>
          <a:solidFill>
            <a:schemeClr val="tx2"/>
          </a:solidFill>
        </a:defRPr>
      </a:lvl3pPr>
      <a:lvl4pPr rtl="0" eaLnBrk="1" latinLnBrk="1" hangingPunct="1">
        <a:defRPr>
          <a:solidFill>
            <a:schemeClr val="tx2"/>
          </a:solidFill>
        </a:defRPr>
      </a:lvl4pPr>
      <a:lvl5pPr rtl="0" eaLnBrk="1" latinLnBrk="1" hangingPunct="1">
        <a:defRPr>
          <a:solidFill>
            <a:schemeClr val="tx2"/>
          </a:solidFill>
        </a:defRPr>
      </a:lvl5pPr>
      <a:lvl6pPr rtl="0" eaLnBrk="1" latinLnBrk="1" hangingPunct="1">
        <a:defRPr>
          <a:solidFill>
            <a:schemeClr val="tx2"/>
          </a:solidFill>
        </a:defRPr>
      </a:lvl6pPr>
      <a:lvl7pPr rtl="0" eaLnBrk="1" latinLnBrk="1" hangingPunct="1">
        <a:defRPr>
          <a:solidFill>
            <a:schemeClr val="tx2"/>
          </a:solidFill>
        </a:defRPr>
      </a:lvl7pPr>
      <a:lvl8pPr rtl="0" eaLnBrk="1" latinLnBrk="1" hangingPunct="1">
        <a:defRPr>
          <a:solidFill>
            <a:schemeClr val="tx2"/>
          </a:solidFill>
        </a:defRPr>
      </a:lvl8pPr>
      <a:lvl9pPr rtl="0"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l="2730" t="6410" r="1350" b="5530"/>
          <a:stretch>
            <a:fillRect/>
          </a:stretch>
        </p:blipFill>
        <p:spPr>
          <a:xfrm>
            <a:off x="817677" y="494335"/>
            <a:ext cx="10246130" cy="7292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0000ff"/>
      </a:hlink>
      <a:folHlink>
        <a:srgbClr val="800080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Phetsarath OT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0</ep:Words>
  <ep:PresentationFormat>화면 슬라이드 쇼(4:3)</ep:PresentationFormat>
  <ep:Paragraphs>0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한컴오피스</vt:lpstr>
      <vt:lpstr>슬라이드 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2024-08-27T05:52:48.462</dcterms:created>
  <dc:creator>admin</dc:creator>
  <cp:lastModifiedBy>admin</cp:lastModifiedBy>
  <dcterms:modified xsi:type="dcterms:W3CDTF">2024-08-27T05:53:53.516</dcterms:modified>
  <cp:revision>1</cp:revision>
  <cp:version>1100.0100.01</cp:version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