
<file path=[Content_Types].xml><?xml version="1.0" encoding="utf-8"?>
<Types xmlns="http://schemas.openxmlformats.org/package/2006/content-types"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eg" ContentType="image/jpeg"/>
  <Default Extension="rels" ContentType="application/vnd.openxmlformats-package.relationships+xml"/>
  <Default Extension="xml" ContentType="application/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officeDocument/2006/relationships/extended-properties" Target="docProps/app.xml"  /><Relationship Id="rId3" Type="http://schemas.openxmlformats.org/package/2006/relationships/metadata/core-properties" Target="docProps/core.xml"  /><Relationship Id="rId4" Type="http://schemas.openxmlformats.org/package/2006/relationships/metadata/thumbnail" Target="docProps/thumbnail.jpeg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61" r:id="rId4"/>
  </p:sldMasterIdLst>
  <p:sldIdLst>
    <p:sldId id="257" r:id="rId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>
  <a:tblStyle styleId="{4197D153-9C0F-45A4-A76D-B5DC2E27B64C}" styleName="밝은 스타일 2 - 강조 4">
    <a:wholeTbl>
      <a:tcTxStyle>
        <a:fontRef idx="none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>
        <a:fontRef idx="none">
          <a:scrgbClr r="0" g="0" b="0"/>
        </a:fontRef>
        <a:schemeClr val="accent4"/>
      </a:tcTxStyle>
      <a:tcStyle>
        <a:tcBdr>
          <a:top>
            <a:ln w="6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none">
          <a:scrgbClr r="0" g="0" b="0"/>
        </a:fontRef>
        <a:schemeClr val="accent4">
          <a:shade val="40000"/>
        </a:schemeClr>
      </a:tcTxStyle>
      <a:tcStyle>
        <a:tcBdr/>
        <a:fill>
          <a:solidFill>
            <a:schemeClr val="accent4">
              <a:alpha val="40000"/>
            </a:schemeClr>
          </a:solidFill>
        </a:fill>
      </a:tcStyle>
    </a:firstRow>
  </a:tblStyle>
  <a:tblStyle styleId="{01A66EDD-3DAB-4C5B-A090-DC80EC1FD486}" styleName="보통 스타일 1 - 강조 1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>
    <p:restoredLeft sz="10684"/>
    <p:restoredTop sz="96238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4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" Target="slides/slide1.xml"  /><Relationship Id="rId2" Type="http://schemas.openxmlformats.org/officeDocument/2006/relationships/presProps" Target="presProps.xml"  /><Relationship Id="rId3" Type="http://schemas.openxmlformats.org/officeDocument/2006/relationships/viewProps" Target="viewProps.xml"  /><Relationship Id="rId4" Type="http://schemas.openxmlformats.org/officeDocument/2006/relationships/slideMaster" Target="slideMasters/slideMaster1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40A130E-E3B8-4EBE-931F-81B26B8448AA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953836A-82A3-4C8B-9D31-CD724F3673ED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D2EBAF6-36D0-4DD8-B695-D4C1B37E35D6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60728D28-603B-4EFC-80F8-17E5E9107035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27A1F4E-0809-4239-8034-C38E431DAF92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E0DA496-7307-4E8B-88DE-CB97B48BAB6F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8" y="1643063"/>
            <a:ext cx="8229600" cy="4525200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8721E90-850C-410B-8B89-8394F580CFDA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984220"/>
            <a:ext cx="4038600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ACE7E28-9336-4363-8674-B91477D8F243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 lnSpcReduction="0"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CA348888-F454-4AD2-BA62-3AF29D9807C0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108" y="2214563"/>
            <a:ext cx="4857767" cy="3214687"/>
          </a:xfrm>
        </p:spPr>
        <p:txBody>
          <a:bodyPr>
            <a:normAutofit lnSpcReduction="0"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6FEC12-A4C9-4837-AF94-AD867782C04C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 lang="ko-KR" altLang="en-US"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 lang="ko-KR" altLang="en-US"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 lang="ko-KR" altLang="en-US"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957F84A3-4F29-4053-ACFD-1BAF2D3F140C}" type="datetime1">
              <a:rPr lang="ko-KR" altLang="en-US"/>
              <a:pPr lvl="0">
                <a:defRPr lang="ko-KR" altLang="en-US"/>
              </a:pPr>
              <a:t>2020-01-31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13" Type="http://schemas.openxmlformats.org/officeDocument/2006/relationships/slideLayout" Target="../slideLayouts/slideLayout12.xml"  /><Relationship Id="rId2" Type="http://schemas.openxmlformats.org/officeDocument/2006/relationships/slideLayout" Target="../slideLayouts/slideLayout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0"/>
          </a:bodyPr>
          <a:lstStyle/>
          <a:p>
            <a:pPr lvl="0"/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 lnSpcReduction="0"/>
          </a:bodyPr>
          <a:lstStyle/>
          <a:p>
            <a:pPr lvl="0"/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/>
            <a:r>
              <a:rPr lang="ko-KR" altLang="en-US"/>
              <a:t>둘째 수준</a:t>
            </a:r>
            <a:endParaRPr lang="ko-KR" altLang="en-US"/>
          </a:p>
          <a:p>
            <a:pPr lvl="2"/>
            <a:r>
              <a:rPr lang="ko-KR" altLang="en-US"/>
              <a:t>셋째 수준</a:t>
            </a:r>
            <a:endParaRPr lang="ko-KR" altLang="en-US"/>
          </a:p>
          <a:p>
            <a:pPr lvl="3"/>
            <a:r>
              <a:rPr lang="ko-KR" altLang="en-US"/>
              <a:t>넷째 수준</a:t>
            </a:r>
            <a:endParaRPr lang="ko-KR" altLang="en-US"/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D422D86A-5F52-4165-8473-F1B836277586}" type="datetime1">
              <a:rPr lang="ko-KR" altLang="en-US"/>
              <a:pPr lvl="0"/>
              <a:t>2020-03-06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D22CD3B-FDDF-4998-970C-76E6E0BEC65F}" type="slidenum">
              <a:rPr lang="ko-KR" altLang="en-US"/>
              <a:pPr lvl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84847" y="1124712"/>
          <a:ext cx="7774305" cy="4413885"/>
        </p:xfrm>
        <a:graphic>
          <a:graphicData uri="http://schemas.openxmlformats.org/drawingml/2006/table">
            <a:tbl>
              <a:tblPr firstRow="1" bandRow="1">
                <a:tableStyleId>{4197D153-9C0F-45A4-A76D-B5DC2E27B64C}</a:tableStyleId>
              </a:tblPr>
              <a:tblGrid>
                <a:gridCol w="1939069"/>
                <a:gridCol w="5835236"/>
              </a:tblGrid>
              <a:tr h="351585">
                <a:tc gridSpan="2"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/>
                      <a:r>
                        <a:rPr lang="ko-KR" altLang="en-US" sz="2500">
                          <a:ea typeface="맑은 고딕"/>
                        </a:rPr>
                        <a:t>한국전문테이핑관리사 응시자격 규정</a:t>
                      </a:r>
                      <a:endParaRPr lang="ko-KR" altLang="en-US" sz="2500">
                        <a:ea typeface="맑은 고딕"/>
                      </a:endParaRPr>
                    </a:p>
                  </a:txBody>
                  <a:tcPr marL="91440" marR="91440">
                    <a:lnL w="25400" cap="flat" cmpd="sng" algn="ctr">
                      <a:noFill/>
                      <a:prstDash val="solid"/>
                      <a:round/>
                    </a:lnL>
                    <a:lnR w="25400" cap="flat" cmpd="sng" algn="ctr">
                      <a:noFill/>
                      <a:prstDash val="solid"/>
                      <a:round/>
                    </a:lnR>
                    <a:lnT w="25400" cap="flat" cmpd="sng" algn="ctr">
                      <a:noFill/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/>
                      <a:endParaRPr lang="ko-KR" altLang="en-US"/>
                    </a:p>
                  </a:txBody>
                  <a:tcPr marL="91440" marR="91440"/>
                </a:tc>
              </a:tr>
              <a:tr h="1434884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/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algn="ctr"/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algn="ctr"/>
                      <a:r>
                        <a:rPr lang="ko-KR" altLang="en-US" sz="1400" b="1">
                          <a:solidFill>
                            <a:schemeClr val="tx1"/>
                          </a:solidFill>
                          <a:ea typeface="맑은 고딕"/>
                        </a:rPr>
                        <a:t>1급</a:t>
                      </a:r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254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/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테이핑 관리 경력 3년 이상인 경우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해당년도 국내,국외 학회지 논문</a:t>
                      </a:r>
                      <a:r>
                        <a:rPr lang="en-US" altLang="ko-KR" sz="1200">
                          <a:ea typeface="맑은 고딕"/>
                        </a:rPr>
                        <a:t> 1</a:t>
                      </a:r>
                      <a:r>
                        <a:rPr lang="ko-KR" altLang="en-US" sz="1200">
                          <a:ea typeface="맑은 고딕"/>
                        </a:rPr>
                        <a:t>편 이상 제출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2급 자격증 소지 후 코리아폼테이핑클래스 보조강사 3회 이상 참석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2급 자격증 소지 후 코리아폼테이핑클래스 주 강사 1회 이상 참석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해당년도 코리아폼테이핑클래스 교육 3회 이상 재수강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코리아폼테이핑클래스 전 교육과정(80시간)이수 충족한 자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endParaRPr lang="ko-KR" altLang="en-US" sz="1200"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54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1316774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/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algn="ctr"/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algn="ctr"/>
                      <a:r>
                        <a:rPr lang="ko-KR" altLang="en-US" sz="1400" b="1">
                          <a:solidFill>
                            <a:schemeClr val="tx1"/>
                          </a:solidFill>
                          <a:ea typeface="맑은 고딕"/>
                        </a:rPr>
                        <a:t>2급</a:t>
                      </a:r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254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/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테이핑 관리 경력 2년 이상인 경우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해당년도 코리아폼테이핑클래스 교육 3회 이상 재수강과 전년도 미이수 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   교육 수강 1회 이상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해당년도 국내,국외 학회지 논문</a:t>
                      </a:r>
                      <a:r>
                        <a:rPr lang="en-US" altLang="ko-KR" sz="1200">
                          <a:ea typeface="맑은 고딕"/>
                        </a:rPr>
                        <a:t> 1</a:t>
                      </a:r>
                      <a:r>
                        <a:rPr lang="ko-KR" altLang="en-US" sz="1200">
                          <a:ea typeface="맑은 고딕"/>
                        </a:rPr>
                        <a:t>편 이상 제출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3급 자격증을 소지 후 코리아폼테이핑클래스 보조강사 3회 이상 참석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endParaRPr lang="ko-KR" altLang="en-US" sz="1200"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54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953615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/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  <a:p>
                      <a:pPr algn="ctr"/>
                      <a:r>
                        <a:rPr lang="ko-KR" altLang="en-US" sz="1400" b="1">
                          <a:solidFill>
                            <a:schemeClr val="tx1"/>
                          </a:solidFill>
                          <a:ea typeface="맑은 고딕"/>
                        </a:rPr>
                        <a:t>3급</a:t>
                      </a:r>
                      <a:endParaRPr lang="ko-KR" altLang="en-US" sz="1400" b="1">
                        <a:solidFill>
                          <a:schemeClr val="tx1"/>
                        </a:solidFill>
                        <a:ea typeface="맑은 고딕"/>
                      </a:endParaRPr>
                    </a:p>
                  </a:txBody>
                  <a:tcPr marL="91440" marR="91440">
                    <a:lnL w="25400" cap="flat" cmpd="sng" algn="ctr">
                      <a:noFill/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/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테이핑 관리 경력 1년 이상인 경우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•  코리아폼테이핑클래스 해당년도 교육 </a:t>
                      </a:r>
                      <a:r>
                        <a:rPr lang="ko-KR" altLang="en-US" sz="1200" b="1">
                          <a:solidFill>
                            <a:srgbClr val="ff0000"/>
                          </a:solidFill>
                          <a:ea typeface="맑은 고딕"/>
                        </a:rPr>
                        <a:t>총 80시간 중</a:t>
                      </a:r>
                      <a:r>
                        <a:rPr lang="ko-KR" altLang="en-US" sz="1200">
                          <a:ea typeface="맑은 고딕"/>
                        </a:rPr>
                        <a:t> 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r>
                        <a:rPr lang="ko-KR" altLang="en-US" sz="1200">
                          <a:ea typeface="맑은 고딕"/>
                        </a:rPr>
                        <a:t>    : 기본교육과정 40시간 +  </a:t>
                      </a:r>
                      <a:r>
                        <a:rPr lang="en-US" altLang="ko-KR" sz="1200">
                          <a:ea typeface="맑은 고딕"/>
                        </a:rPr>
                        <a:t>Master</a:t>
                      </a:r>
                      <a:r>
                        <a:rPr lang="ko-KR" altLang="en-US" sz="1200">
                          <a:ea typeface="맑은 고딕"/>
                        </a:rPr>
                        <a:t> 과정 16시간, 최소 56시간 이수 필수</a:t>
                      </a:r>
                      <a:endParaRPr lang="ko-KR" altLang="en-US" sz="1200">
                        <a:ea typeface="맑은 고딕"/>
                      </a:endParaRPr>
                    </a:p>
                    <a:p>
                      <a:pPr/>
                      <a:endParaRPr lang="ko-KR" altLang="en-US" sz="1200">
                        <a:ea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5400" cap="flat" cmpd="sng" algn="ctr">
                      <a:noFill/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2" name="직사각형 11"/>
          <p:cNvSpPr txBox="1"/>
          <p:nvPr/>
        </p:nvSpPr>
        <p:spPr>
          <a:xfrm>
            <a:off x="4572000" y="5636895"/>
            <a:ext cx="3600450" cy="29527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/>
            <a:r>
              <a:rPr lang="ko-KR" altLang="en-US" sz="1400" b="1">
                <a:solidFill>
                  <a:srgbClr val="0000ff"/>
                </a:solidFill>
              </a:rPr>
              <a:t>한국직업능력개발원  민간 자격관리제도</a:t>
            </a:r>
            <a:endParaRPr lang="ko-KR" altLang="en-US" sz="14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TotalTime>0</ep:TotalTime>
  <ep:HyperlinkBase/>
  <ep:Application>Hancom Office Hanshow 2010</ep:Application>
  <ep:AppVersion>8.0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/>
  <cp:contentStatus/>
  <dcterms:created xsi:type="dcterms:W3CDTF">2019-10-24T05:22:30.367</dcterms:created>
  <dc:creator>ON4FDE0001</dc:creator>
  <dc:description/>
  <cp:keywords/>
  <cp:lastModifiedBy>admin</cp:lastModifiedBy>
  <dcterms:modified xsi:type="dcterms:W3CDTF">2020-03-06T01:19:39.609</dcterms:modified>
  <cp:revision>23</cp:revision>
  <dc:subject/>
  <dc:title/>
</cp:coreProperties>
</file>