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48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5375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11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86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81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831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33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2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1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26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05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27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63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35155C-FBA0-ED1D-EB6D-370B1673B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968282"/>
            <a:ext cx="6858000" cy="921436"/>
          </a:xfrm>
        </p:spPr>
        <p:txBody>
          <a:bodyPr/>
          <a:lstStyle/>
          <a:p>
            <a:r>
              <a:rPr lang="ko-KR" altLang="en-US" b="1" dirty="0"/>
              <a:t>알레르기 </a:t>
            </a:r>
            <a:r>
              <a:rPr lang="ko-KR" altLang="en-US" b="1" dirty="0" err="1"/>
              <a:t>테이핑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38094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C04DD6-3EC7-3169-FA32-165DA6C23F37}"/>
              </a:ext>
            </a:extLst>
          </p:cNvPr>
          <p:cNvSpPr txBox="1"/>
          <p:nvPr/>
        </p:nvSpPr>
        <p:spPr>
          <a:xfrm>
            <a:off x="895927" y="1072508"/>
            <a:ext cx="735214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700" dirty="0"/>
              <a:t>알레르기</a:t>
            </a:r>
            <a:r>
              <a:rPr lang="en-US" altLang="ko-KR" sz="1700" dirty="0"/>
              <a:t> </a:t>
            </a:r>
            <a:r>
              <a:rPr lang="ko-KR" altLang="en-US" sz="1700" dirty="0"/>
              <a:t>체질 등에 의한 가려움증이나 눈</a:t>
            </a:r>
            <a:r>
              <a:rPr lang="en-US" altLang="ko-KR" sz="1700" dirty="0"/>
              <a:t>, </a:t>
            </a:r>
            <a:r>
              <a:rPr lang="ko-KR" altLang="en-US" sz="1700" dirty="0"/>
              <a:t>코</a:t>
            </a:r>
            <a:r>
              <a:rPr lang="en-US" altLang="ko-KR" sz="1700" dirty="0"/>
              <a:t>, </a:t>
            </a:r>
            <a:r>
              <a:rPr lang="ko-KR" altLang="en-US" sz="1700" dirty="0"/>
              <a:t>귀 등의 염증 증상 감소 목적</a:t>
            </a:r>
            <a:endParaRPr lang="en-US" altLang="ko-KR" sz="1700" dirty="0"/>
          </a:p>
          <a:p>
            <a:endParaRPr lang="en-US" altLang="ko-KR" sz="1700" dirty="0"/>
          </a:p>
          <a:p>
            <a:r>
              <a:rPr lang="en-US" altLang="ko-KR" sz="1700" dirty="0"/>
              <a:t> 1. </a:t>
            </a:r>
            <a:r>
              <a:rPr lang="ko-KR" altLang="en-US" sz="1700" dirty="0"/>
              <a:t>태양혈</a:t>
            </a:r>
            <a:endParaRPr lang="en-US" altLang="ko-KR" sz="1700" dirty="0"/>
          </a:p>
          <a:p>
            <a:r>
              <a:rPr lang="en-US" altLang="ko-KR" sz="1700" dirty="0"/>
              <a:t>      • </a:t>
            </a:r>
            <a:r>
              <a:rPr lang="ko-KR" altLang="en-US" sz="1700" dirty="0" err="1"/>
              <a:t>외안각</a:t>
            </a:r>
            <a:r>
              <a:rPr lang="ko-KR" altLang="en-US" sz="1700" dirty="0"/>
              <a:t> 보다 손가락 </a:t>
            </a:r>
            <a:r>
              <a:rPr lang="en-US" altLang="ko-KR" sz="1700" dirty="0"/>
              <a:t>2</a:t>
            </a:r>
            <a:r>
              <a:rPr lang="ko-KR" altLang="en-US" sz="1700" dirty="0"/>
              <a:t>마디 외측</a:t>
            </a:r>
            <a:endParaRPr lang="en-US" altLang="ko-KR" sz="1700" dirty="0"/>
          </a:p>
          <a:p>
            <a:r>
              <a:rPr lang="en-US" altLang="ko-KR" sz="1700" dirty="0"/>
              <a:t>      </a:t>
            </a:r>
            <a:r>
              <a:rPr lang="ko-KR" altLang="ko-KR" sz="1700" dirty="0"/>
              <a:t>•</a:t>
            </a:r>
            <a:r>
              <a:rPr lang="en-US" altLang="ko-KR" sz="1700" dirty="0"/>
              <a:t> </a:t>
            </a:r>
            <a:r>
              <a:rPr lang="ko-KR" altLang="en-US" sz="1700" dirty="0" err="1"/>
              <a:t>외측부</a:t>
            </a:r>
            <a:r>
              <a:rPr lang="en-US" altLang="ko-KR" sz="1700" dirty="0"/>
              <a:t>,</a:t>
            </a:r>
            <a:r>
              <a:rPr lang="ko-KR" altLang="en-US" sz="1700" dirty="0"/>
              <a:t> 광대 위</a:t>
            </a:r>
            <a:r>
              <a:rPr lang="en-US" altLang="ko-KR" sz="1700" dirty="0"/>
              <a:t>(</a:t>
            </a:r>
            <a:r>
              <a:rPr lang="ko-KR" altLang="en-US" sz="1700" dirty="0"/>
              <a:t>태양혈</a:t>
            </a:r>
            <a:r>
              <a:rPr lang="en-US" altLang="ko-KR" sz="1700" dirty="0"/>
              <a:t>)</a:t>
            </a:r>
            <a:r>
              <a:rPr lang="ko-KR" altLang="en-US" sz="1700" dirty="0"/>
              <a:t>에 </a:t>
            </a:r>
            <a:r>
              <a:rPr lang="en-US" altLang="ko-KR" sz="1700" dirty="0"/>
              <a:t>3mm or 5mm </a:t>
            </a:r>
            <a:r>
              <a:rPr lang="ko-KR" altLang="en-US" sz="1700" dirty="0" err="1"/>
              <a:t>정사각</a:t>
            </a:r>
            <a:r>
              <a:rPr lang="ko-KR" altLang="en-US" sz="1700" dirty="0"/>
              <a:t> 모양 </a:t>
            </a:r>
            <a:r>
              <a:rPr lang="ko-KR" altLang="en-US" sz="1700" dirty="0" err="1"/>
              <a:t>테이핑</a:t>
            </a:r>
            <a:endParaRPr lang="ko-KR" altLang="en-US" sz="17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5BAB9A4-2177-7E6E-C2E3-52096C815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0" t="35285" r="4059" b="47779"/>
          <a:stretch/>
        </p:blipFill>
        <p:spPr>
          <a:xfrm>
            <a:off x="2260224" y="2623127"/>
            <a:ext cx="4623550" cy="3362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D1944E-0C63-4900-CD1C-F9C788E465C3}"/>
              </a:ext>
            </a:extLst>
          </p:cNvPr>
          <p:cNvSpPr txBox="1"/>
          <p:nvPr/>
        </p:nvSpPr>
        <p:spPr>
          <a:xfrm>
            <a:off x="4862945" y="3299752"/>
            <a:ext cx="1833419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4000" dirty="0"/>
              <a:t>태양혈</a:t>
            </a:r>
          </a:p>
        </p:txBody>
      </p:sp>
    </p:spTree>
    <p:extLst>
      <p:ext uri="{BB962C8B-B14F-4D97-AF65-F5344CB8AC3E}">
        <p14:creationId xmlns:p14="http://schemas.microsoft.com/office/powerpoint/2010/main" val="427865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6F03BC-41E1-FFD6-2183-512110A8F770}"/>
              </a:ext>
            </a:extLst>
          </p:cNvPr>
          <p:cNvSpPr txBox="1"/>
          <p:nvPr/>
        </p:nvSpPr>
        <p:spPr>
          <a:xfrm>
            <a:off x="895927" y="1109453"/>
            <a:ext cx="735214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700" dirty="0"/>
              <a:t>2. </a:t>
            </a:r>
            <a:r>
              <a:rPr lang="ko-KR" altLang="en-US" sz="1700" dirty="0" err="1"/>
              <a:t>청명혈</a:t>
            </a:r>
            <a:endParaRPr lang="en-US" altLang="ko-KR" sz="1700" dirty="0"/>
          </a:p>
          <a:p>
            <a:r>
              <a:rPr lang="en-US" altLang="ko-KR" sz="1700" dirty="0"/>
              <a:t>      • </a:t>
            </a:r>
            <a:r>
              <a:rPr lang="ko-KR" altLang="en-US" sz="1700" dirty="0"/>
              <a:t>좌우 눈 청명혈에서 연장선을 따라 엑셀 </a:t>
            </a:r>
            <a:r>
              <a:rPr lang="en-US" altLang="ko-KR" sz="1700" dirty="0"/>
              <a:t>A-type</a:t>
            </a:r>
            <a:endParaRPr lang="ko-KR" altLang="en-US" sz="17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D18B75E-89F3-DEFE-5C99-8D510D89A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9" t="38922" r="6509" b="44647"/>
          <a:stretch/>
        </p:blipFill>
        <p:spPr>
          <a:xfrm>
            <a:off x="1986197" y="1995054"/>
            <a:ext cx="5171606" cy="384232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45F658C-AA08-5502-A29A-E3BF34323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9" t="39192" r="28561" b="50000"/>
          <a:stretch/>
        </p:blipFill>
        <p:spPr>
          <a:xfrm>
            <a:off x="969819" y="3172690"/>
            <a:ext cx="1741846" cy="148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3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58</Words>
  <Application>Microsoft Office PowerPoint</Application>
  <PresentationFormat>화면 슬라이드 쇼(4:3)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테마</vt:lpstr>
      <vt:lpstr>알레르기 테이핑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대희 이</dc:creator>
  <cp:lastModifiedBy>대희 이</cp:lastModifiedBy>
  <cp:revision>1</cp:revision>
  <dcterms:created xsi:type="dcterms:W3CDTF">2026-08-26T05:11:51Z</dcterms:created>
  <dcterms:modified xsi:type="dcterms:W3CDTF">2026-08-26T05:19:07Z</dcterms:modified>
</cp:coreProperties>
</file>