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56" r:id="rId2"/>
  </p:sldIdLst>
  <p:sldSz cx="11881485" cy="828103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 scaleToFitPaper="1" frameSlides="1"/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607"/>
        <p:guide pos="37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91110" y="2572488"/>
            <a:ext cx="10099260" cy="177505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82221" y="4692586"/>
            <a:ext cx="8317038" cy="21162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38554" y="5321331"/>
            <a:ext cx="10099260" cy="16447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38554" y="3509856"/>
            <a:ext cx="10099260" cy="18114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94073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39754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592551" y="1983998"/>
            <a:ext cx="10693334" cy="5464179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94073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039754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92551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038230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28853" y="5796724"/>
            <a:ext cx="7128890" cy="68433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28853" y="739925"/>
            <a:ext cx="7128890" cy="4968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28853" y="6481060"/>
            <a:ext cx="7128890" cy="971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572488"/>
            <a:ext cx="11881485" cy="177505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784700" y="2674084"/>
            <a:ext cx="6312059" cy="388173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614076" y="331625"/>
            <a:ext cx="2673333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94073" y="331625"/>
            <a:ext cx="7821976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4073" y="1932241"/>
            <a:ext cx="10693334" cy="54651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9407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2026-01-31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59506" y="7675292"/>
            <a:ext cx="3762469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51506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660440" y="981643"/>
            <a:ext cx="8560605" cy="6317746"/>
          </a:xfrm>
          <a:solidFill>
            <a:srgbClr val="e1efd3"/>
          </a:solidFill>
        </p:spPr>
        <p:txBody>
          <a:bodyPr vert="horz" wrap="square" lIns="91440" tIns="45720" rIns="91440" bIns="45720" anchor="ctr">
            <a:normAutofit fontScale="90000"/>
          </a:bodyPr>
          <a:lstStyle/>
          <a:p>
            <a:pPr lv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777" b="1"/>
              <a:t>              제</a:t>
            </a:r>
            <a:r>
              <a:rPr lang="en-US" altLang="ko-KR" sz="2777" b="1"/>
              <a:t>1</a:t>
            </a:r>
            <a:r>
              <a:rPr lang="ko-KR" altLang="en-US" sz="2777" b="1"/>
              <a:t>회 한국전문테이핑관리사 </a:t>
            </a:r>
            <a:r>
              <a:rPr lang="en-US" altLang="ko-KR" sz="2777" b="1"/>
              <a:t>1</a:t>
            </a:r>
            <a:r>
              <a:rPr lang="ko-KR" altLang="en-US" sz="2777" b="1"/>
              <a:t>급 합격자 공지</a:t>
            </a:r>
            <a:br>
              <a:rPr lang="ko-KR" altLang="en-US" sz="2000"/>
            </a:br>
            <a:r>
              <a:rPr lang="ko-KR" altLang="en-US" sz="2000"/>
              <a:t>  </a:t>
            </a:r>
            <a:br>
              <a:rPr lang="ko-KR" altLang="en-US" sz="2000"/>
            </a:br>
            <a:r>
              <a:rPr lang="ko-KR" altLang="en-US" sz="2000"/>
              <a:t>   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2026-0218</a:t>
            </a:r>
            <a:r>
              <a:rPr xmlns:mc="http://schemas.openxmlformats.org/markup-compatibility/2006" xmlns:hp="http://schemas.haansoft.com/office/presentation/8.0" lang="ko-KR" alt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  </a:t>
            </a:r>
            <a:r>
              <a:rPr xmlns:mc="http://schemas.openxmlformats.org/markup-compatibility/2006" xmlns:hp="http://schemas.haansoft.com/office/presentation/8.0" lang="en-US" altLang="ko-KR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2026-0215</a:t>
            </a:r>
            <a:r>
              <a:rPr xmlns:mc="http://schemas.openxmlformats.org/markup-compatibility/2006" xmlns:hp="http://schemas.haansoft.com/office/presentation/8.0" lang="ko-KR" alt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  </a:t>
            </a:r>
            <a:r>
              <a:rPr xmlns:mc="http://schemas.openxmlformats.org/markup-compatibility/2006" xmlns:hp="http://schemas.haansoft.com/office/presentation/8.0" lang="en-US" altLang="ko-KR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2026-0202</a:t>
            </a:r>
            <a:br>
              <a:rPr lang="ko-KR" altLang="en-US" sz="2000" b="1"/>
            </a:br>
            <a:r>
              <a:rPr lang="ko-KR" altLang="en-US" sz="2000" b="1"/>
              <a:t>   </a:t>
            </a:r>
            <a:r>
              <a:rPr xmlns:mc="http://schemas.openxmlformats.org/markup-compatibility/2006" xmlns:hp="http://schemas.haansoft.com/office/presentation/8.0" lang="en-US" altLang="ko-KR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</a:t>
            </a:r>
            <a:r>
              <a:rPr xmlns:mc="http://schemas.openxmlformats.org/markup-compatibility/2006" xmlns:hp="http://schemas.haansoft.com/office/presentation/8.0" 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26-0214</a:t>
            </a:r>
            <a:r>
              <a:rPr xmlns:mc="http://schemas.openxmlformats.org/markup-compatibility/2006" xmlns:hp="http://schemas.haansoft.com/office/presentation/8.0" lang="ko-KR" alt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  </a:t>
            </a:r>
            <a:r>
              <a:rPr xmlns:mc="http://schemas.openxmlformats.org/markup-compatibility/2006" xmlns:hp="http://schemas.haansoft.com/office/presentation/8.0" lang="en-US" altLang="ko-KR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2026-0207</a:t>
            </a:r>
            <a:r>
              <a:rPr xmlns:mc="http://schemas.openxmlformats.org/markup-compatibility/2006" xmlns:hp="http://schemas.haansoft.com/office/presentation/8.0" lang="ko-KR" altLang="en-US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     </a:t>
            </a:r>
            <a:r>
              <a:rPr xmlns:mc="http://schemas.openxmlformats.org/markup-compatibility/2006" xmlns:hp="http://schemas.haansoft.com/office/presentation/8.0" lang="en-US" altLang="ko-KR" sz="2000" b="1" i="0" u="none" strike="noStrike" mc:Ignorable="hp" hp:hslEmbossed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2026-0209</a:t>
            </a:r>
            <a:br>
              <a:rPr lang="ko-KR" altLang="en-US" sz="2000" b="1"/>
            </a:br>
            <a:r>
              <a:rPr lang="ko-KR" altLang="en-US" sz="2000" b="1"/>
              <a:t>   </a:t>
            </a:r>
            <a:r>
              <a:rPr lang="en-US" altLang="ko-KR" sz="2000" b="1">
                <a:latin typeface="맑은 고딕"/>
              </a:rPr>
              <a:t>2026-0212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2026-0210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2026-0206</a:t>
            </a:r>
            <a:br>
              <a:rPr lang="ko-KR" altLang="en-US" sz="2000" b="1"/>
            </a:br>
            <a:r>
              <a:rPr lang="ko-KR" altLang="en-US" sz="2000" b="1"/>
              <a:t>   </a:t>
            </a:r>
            <a:r>
              <a:rPr lang="en-US" altLang="ko-KR" sz="2000" b="1">
                <a:latin typeface="맑은 고딕"/>
              </a:rPr>
              <a:t>2026-0213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2026-0217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2026-0204</a:t>
            </a:r>
            <a:br>
              <a:rPr lang="ko-KR" altLang="en-US" sz="2000" b="1">
                <a:latin typeface="맑은 고딕"/>
              </a:rPr>
            </a:br>
            <a:r>
              <a:rPr lang="ko-KR" altLang="en-US" sz="2000" b="1">
                <a:latin typeface="맑은 고딕"/>
              </a:rPr>
              <a:t>  </a:t>
            </a:r>
            <a:r>
              <a:rPr lang="en-US" altLang="ko-KR" sz="2000" b="1">
                <a:latin typeface="맑은 고딕"/>
              </a:rPr>
              <a:t>2026-0211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2026-0220</a:t>
            </a:r>
            <a:r>
              <a:rPr lang="ko-KR" altLang="en-US" sz="2000" b="1">
                <a:latin typeface="맑은 고딕"/>
              </a:rPr>
              <a:t>     </a:t>
            </a:r>
            <a:r>
              <a:rPr lang="en-US" altLang="ko-KR" sz="2000" b="1">
                <a:latin typeface="맑은 고딕"/>
              </a:rPr>
              <a:t>2026-0216</a:t>
            </a:r>
            <a:r>
              <a:rPr lang="ko-KR" altLang="en-US" sz="2000" b="1">
                <a:latin typeface="맑은 고딕"/>
              </a:rPr>
              <a:t>    이상 </a:t>
            </a:r>
            <a:r>
              <a:rPr lang="en-US" altLang="ko-KR" sz="2000" b="1">
                <a:latin typeface="맑은 고딕"/>
              </a:rPr>
              <a:t>15</a:t>
            </a:r>
            <a:r>
              <a:rPr lang="ko-KR" altLang="en-US" sz="2000" b="1">
                <a:latin typeface="맑은 고딕"/>
              </a:rPr>
              <a:t>명 합격자 명단</a:t>
            </a:r>
            <a:br>
              <a:rPr lang="ko-KR" altLang="en-US" sz="2000" b="1">
                <a:latin typeface="맑은 고딕"/>
              </a:rPr>
            </a:br>
            <a:br>
              <a:rPr lang="ko-KR" altLang="en-US" sz="2000"/>
            </a:br>
            <a:r>
              <a:rPr lang="ko-KR" altLang="en-US" sz="2000"/>
              <a:t>   ⦁ </a:t>
            </a:r>
            <a:r>
              <a:rPr lang="ko-KR" altLang="en-US" sz="2000" b="1"/>
              <a:t>합격자분들께 진심으로 축하드리고 수고많으셨습니다</a:t>
            </a:r>
            <a:r>
              <a:rPr lang="en-US" altLang="ko-KR" sz="2000" b="1"/>
              <a:t>.</a:t>
            </a:r>
            <a:br>
              <a:rPr lang="ko-KR" altLang="en-US" sz="2000"/>
            </a:br>
            <a:r>
              <a:rPr lang="ko-KR" altLang="en-US" sz="2000"/>
              <a:t>   </a:t>
            </a:r>
            <a:r>
              <a:rPr lang="ko-KR" altLang="en-US" sz="2000" b="1"/>
              <a:t>⦁ 합격자 자격증발급비 안내</a:t>
            </a:r>
            <a:br>
              <a:rPr lang="ko-KR" altLang="en-US" sz="2000" b="1"/>
            </a:br>
            <a:r>
              <a:rPr lang="ko-KR" altLang="en-US" sz="2000" b="1"/>
              <a:t>       </a:t>
            </a:r>
            <a:r>
              <a:rPr lang="en-US" altLang="ko-KR" sz="2000" b="1"/>
              <a:t>:</a:t>
            </a:r>
            <a:r>
              <a:rPr lang="ko-KR" altLang="en-US" sz="2000" b="1"/>
              <a:t> </a:t>
            </a:r>
            <a:r>
              <a:rPr lang="en-US" altLang="ko-KR" sz="2000" b="1"/>
              <a:t>2026</a:t>
            </a:r>
            <a:r>
              <a:rPr lang="ko-KR" altLang="en-US" sz="2000" b="1"/>
              <a:t>년 </a:t>
            </a:r>
            <a:r>
              <a:rPr lang="en-US" altLang="ko-KR" sz="2000" b="1">
                <a:solidFill>
                  <a:schemeClr val="tx1"/>
                </a:solidFill>
              </a:rPr>
              <a:t>2</a:t>
            </a:r>
            <a:r>
              <a:rPr lang="ko-KR" altLang="en-US" sz="2000" b="1">
                <a:solidFill>
                  <a:schemeClr val="tx1"/>
                </a:solidFill>
              </a:rPr>
              <a:t>월 </a:t>
            </a:r>
            <a:r>
              <a:rPr lang="en-US" altLang="ko-KR" sz="2000" b="1">
                <a:solidFill>
                  <a:schemeClr val="tx1"/>
                </a:solidFill>
              </a:rPr>
              <a:t>7</a:t>
            </a:r>
            <a:r>
              <a:rPr lang="ko-KR" altLang="en-US" sz="2000" b="1">
                <a:solidFill>
                  <a:schemeClr val="tx1"/>
                </a:solidFill>
              </a:rPr>
              <a:t>일</a:t>
            </a:r>
            <a:r>
              <a:rPr lang="en-US" altLang="ko-KR" sz="2000" b="1">
                <a:solidFill>
                  <a:schemeClr val="tx1"/>
                </a:solidFill>
              </a:rPr>
              <a:t>~14</a:t>
            </a:r>
            <a:r>
              <a:rPr lang="ko-KR" altLang="en-US" sz="2000" b="1">
                <a:solidFill>
                  <a:schemeClr val="tx1"/>
                </a:solidFill>
              </a:rPr>
              <a:t>일까지 자격증비 </a:t>
            </a:r>
            <a:r>
              <a:rPr lang="en-US" altLang="ko-KR" sz="2000" b="1">
                <a:solidFill>
                  <a:schemeClr val="tx1"/>
                </a:solidFill>
              </a:rPr>
              <a:t>30,000</a:t>
            </a:r>
            <a:r>
              <a:rPr lang="ko-KR" altLang="en-US" sz="2000" b="1">
                <a:solidFill>
                  <a:schemeClr val="tx1"/>
                </a:solidFill>
              </a:rPr>
              <a:t>원</a:t>
            </a:r>
            <a:r>
              <a:rPr lang="en-US" altLang="ko-KR" sz="2000" b="1">
                <a:solidFill>
                  <a:schemeClr val="tx1"/>
                </a:solidFill>
              </a:rPr>
              <a:t>,</a:t>
            </a:r>
            <a:r>
              <a:rPr lang="ko-KR" altLang="en-US" sz="2000" b="1">
                <a:solidFill>
                  <a:schemeClr val="tx1"/>
                </a:solidFill>
              </a:rPr>
              <a:t> 부산은행</a:t>
            </a:r>
            <a:r>
              <a:rPr lang="en-US" altLang="ko-KR" sz="2000" b="1">
                <a:solidFill>
                  <a:schemeClr val="tx1"/>
                </a:solidFill>
              </a:rPr>
              <a:t>,</a:t>
            </a:r>
            <a:r>
              <a:rPr lang="ko-KR" altLang="en-US" sz="2000" b="1">
                <a:solidFill>
                  <a:schemeClr val="tx1"/>
                </a:solidFill>
              </a:rPr>
              <a:t> 코리아폼테이핑클래스</a:t>
            </a:r>
            <a:r>
              <a:rPr lang="en-US" altLang="ko-KR" sz="2000" b="1">
                <a:solidFill>
                  <a:schemeClr val="tx1"/>
                </a:solidFill>
              </a:rPr>
              <a:t>,</a:t>
            </a:r>
            <a:r>
              <a:rPr lang="ko-KR" altLang="en-US" sz="2000" b="1">
                <a:solidFill>
                  <a:schemeClr val="tx1"/>
                </a:solidFill>
              </a:rPr>
              <a:t> </a:t>
            </a:r>
            <a:br>
              <a:rPr lang="ko-KR" altLang="en-US" sz="2000" b="1">
                <a:solidFill>
                  <a:schemeClr val="tx1"/>
                </a:solidFill>
              </a:rPr>
            </a:br>
            <a:r>
              <a:rPr lang="ko-KR" altLang="en-US" sz="2000" b="1">
                <a:solidFill>
                  <a:schemeClr val="tx1"/>
                </a:solidFill>
              </a:rPr>
              <a:t>         계좌  </a:t>
            </a:r>
            <a:r>
              <a:rPr lang="en-US" altLang="ko-KR" sz="2000" b="1">
                <a:solidFill>
                  <a:schemeClr val="tx1"/>
                </a:solidFill>
              </a:rPr>
              <a:t>101-2062-3058-01</a:t>
            </a:r>
            <a:r>
              <a:rPr lang="ko-KR" altLang="en-US" sz="2000" b="1">
                <a:solidFill>
                  <a:schemeClr val="tx1"/>
                </a:solidFill>
              </a:rPr>
              <a:t>으로 입금 부탁드립니다</a:t>
            </a:r>
            <a:r>
              <a:rPr lang="en-US" altLang="ko-KR" sz="2000" b="1">
                <a:solidFill>
                  <a:schemeClr val="tx1"/>
                </a:solidFill>
              </a:rPr>
              <a:t>.</a:t>
            </a:r>
            <a:endParaRPr lang="en-US" altLang="ko-KR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47</ep:Words>
  <ep:PresentationFormat>화면 슬라이드 쇼(4:3)</ep:PresentationFormat>
  <ep:Paragraphs>1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제1회 한국전문테이핑관리사 1급 합격자 공지       2026-0218     2026-0215     2026-0202    2026-0214     2026-0207     2026-0209    2026-0212     2026-0210     2026-0206    2026-0213     2026-0217     2026-0204   2026-0211     2026-0220     2026-0216    이상 15명 합격자 명단     ⦁ 합격자분들께 진심으로 축하드리고 수고많으셨습니다.    ⦁ 합격자 자격증발급비 안내        : 2026년 2월 7일~14일까지 자격증비 30,000원, 부산은행, 코리아폼테이핑클래스,           계좌  101-2062-3058-01으로 입금 부탁드립니다.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2026-01-30T23:06:36.845</dcterms:created>
  <dc:creator>admin</dc:creator>
  <cp:lastModifiedBy>admin</cp:lastModifiedBy>
  <dcterms:modified xsi:type="dcterms:W3CDTF">2026-02-06T23:56:40.907</dcterms:modified>
  <cp:revision>19</cp:revision>
  <dc:title>제8회 한국전문테이핑관리사 2급 합격자 공지       2026-0104    2026-0102    2026-0101    2026-0103   이상 4명 합격자분들께 진심으로 축하드리고 수고많으셨습니다.   자격증발급비 : 2월 2일~7일까지 2급 자격증 30,000원을 부산은행, 코리아폼테이핑                               클래스, 계좌  101-2062-3058-01으로 입금을 부탁드립니다.</dc:title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