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Relationship Id="rId5" Type="http://schemas.openxmlformats.org/officeDocument/2006/relationships/custom-properties" Target="docProps/custom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488" y="77"/>
      </p:cViewPr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presProps" Target="presProps.xml"  /><Relationship Id="rId7" Type="http://schemas.openxmlformats.org/officeDocument/2006/relationships/viewProps" Target="viewProps.xml"  /><Relationship Id="rId8" Type="http://schemas.openxmlformats.org/officeDocument/2006/relationships/theme" Target="theme/theme1.xml"  /><Relationship Id="rId9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5375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9117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5869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4811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9831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2033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826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6140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4268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2059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7276424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6F8B6A-6F82-4A7A-9BBA-991A17160C9D}" type="datetimeFigureOut">
              <a:rPr lang="ko-KR" altLang="en-US" smtClean="0"/>
              <a:t>2026-08-26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17ED4-542C-4E86-8E5B-FB2D4866A2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0634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1.png"  /><Relationship Id="rId3" Type="http://schemas.openxmlformats.org/officeDocument/2006/relationships/image" Target="../media/image2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7.xml"  /><Relationship Id="rId2" Type="http://schemas.openxmlformats.org/officeDocument/2006/relationships/image" Target="../media/image5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1143000" y="2968282"/>
            <a:ext cx="6858000" cy="921436"/>
          </a:xfrm>
        </p:spPr>
        <p:txBody>
          <a:bodyPr>
            <a:normAutofit fontScale="90000"/>
          </a:bodyPr>
          <a:lstStyle/>
          <a:p>
            <a:pPr lvl="0">
              <a:defRPr/>
            </a:pPr>
            <a:r>
              <a:rPr lang="ko-KR" altLang="en-US" b="1"/>
              <a:t>근육통</a:t>
            </a:r>
            <a:r>
              <a:rPr lang="en-US" altLang="ko-KR" b="1"/>
              <a:t>(</a:t>
            </a:r>
            <a:r>
              <a:rPr lang="ko-KR" altLang="en-US" b="1"/>
              <a:t>상지</a:t>
            </a:r>
            <a:r>
              <a:rPr lang="en-US" altLang="ko-KR" b="1"/>
              <a:t>)</a:t>
            </a:r>
            <a:r>
              <a:rPr lang="ko-KR" altLang="en-US" b="1"/>
              <a:t> 테이핑</a:t>
            </a:r>
            <a:endParaRPr lang="ko-KR" altLang="en-US" b="1"/>
          </a:p>
        </p:txBody>
      </p:sp>
    </p:spTree>
    <p:extLst>
      <p:ext uri="{BB962C8B-B14F-4D97-AF65-F5344CB8AC3E}">
        <p14:creationId xmlns:p14="http://schemas.microsoft.com/office/powerpoint/2010/main" val="2380942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5927" y="1293086"/>
            <a:ext cx="7352145" cy="870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1700" b="1"/>
              <a:t>팔에 근육통이 있는 경우</a:t>
            </a:r>
            <a:endParaRPr lang="ko-KR" altLang="en-US" sz="1700"/>
          </a:p>
          <a:p>
            <a:pPr lvl="0">
              <a:defRPr/>
            </a:pPr>
            <a:r>
              <a:rPr lang="en-US" altLang="ko-KR" sz="1700"/>
              <a:t> </a:t>
            </a:r>
            <a:endParaRPr lang="en-US" altLang="ko-KR" sz="1700"/>
          </a:p>
          <a:p>
            <a:pPr lvl="0">
              <a:defRPr/>
            </a:pPr>
            <a:r>
              <a:rPr lang="en-US" altLang="ko-KR" sz="1700"/>
              <a:t> 1.</a:t>
            </a:r>
            <a:r>
              <a:rPr lang="ko-KR" altLang="en-US" sz="1700"/>
              <a:t> 손등으로 </a:t>
            </a:r>
            <a:r>
              <a:rPr lang="en-US" altLang="ko-KR" sz="1700"/>
              <a:t>3-4</a:t>
            </a:r>
            <a:r>
              <a:rPr lang="ko-KR" altLang="en-US" sz="1700"/>
              <a:t>번째 손가락 사이 접합부에 대각선으로</a:t>
            </a:r>
            <a:r>
              <a:rPr lang="en-US" altLang="ko-KR" sz="1700"/>
              <a:t> </a:t>
            </a:r>
            <a:r>
              <a:rPr lang="ko-KR" altLang="en-US" sz="1700"/>
              <a:t> </a:t>
            </a:r>
            <a:r>
              <a:rPr lang="en-US" altLang="ko-KR" sz="1700"/>
              <a:t>A-type </a:t>
            </a:r>
            <a:r>
              <a:rPr lang="ko-KR" altLang="en-US" sz="1700"/>
              <a:t>테이핑</a:t>
            </a:r>
            <a:endParaRPr lang="ko-KR" altLang="en-US" sz="1700"/>
          </a:p>
        </p:txBody>
      </p:sp>
      <p:pic>
        <p:nvPicPr>
          <p:cNvPr id="8" name=""/>
          <p:cNvPicPr>
            <a:picLocks noChangeAspect="1"/>
          </p:cNvPicPr>
          <p:nvPr/>
        </p:nvPicPr>
        <p:blipFill rotWithShape="1">
          <a:blip r:embed="rId2"/>
          <a:srcRect l="23200" t="25310" r="29600" b="37680"/>
          <a:stretch>
            <a:fillRect/>
          </a:stretch>
        </p:blipFill>
        <p:spPr>
          <a:xfrm>
            <a:off x="1203235" y="2358507"/>
            <a:ext cx="3057949" cy="3256907"/>
          </a:xfrm>
          <a:prstGeom prst="rect">
            <a:avLst/>
          </a:prstGeom>
        </p:spPr>
      </p:pic>
      <p:pic>
        <p:nvPicPr>
          <p:cNvPr id="9" name=""/>
          <p:cNvPicPr>
            <a:picLocks noChangeAspect="1"/>
          </p:cNvPicPr>
          <p:nvPr/>
        </p:nvPicPr>
        <p:blipFill rotWithShape="1">
          <a:blip r:embed="rId3"/>
          <a:srcRect l="13730" t="25260" r="20420" b="29470"/>
          <a:stretch>
            <a:fillRect/>
          </a:stretch>
        </p:blipFill>
        <p:spPr>
          <a:xfrm>
            <a:off x="4341395" y="2371223"/>
            <a:ext cx="3639526" cy="320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653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1519" y="1350084"/>
            <a:ext cx="6900961" cy="347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700"/>
              <a:t>2. </a:t>
            </a:r>
            <a:r>
              <a:rPr lang="ko-KR" altLang="en-US" sz="1700"/>
              <a:t>반대쪽 손등도 동일한 위치에 테이핑</a:t>
            </a:r>
            <a:endParaRPr lang="ko-KR" altLang="en-US" sz="1700"/>
          </a:p>
        </p:txBody>
      </p:sp>
      <p:pic>
        <p:nvPicPr>
          <p:cNvPr id="8" name=""/>
          <p:cNvPicPr>
            <a:picLocks noChangeAspect="1"/>
          </p:cNvPicPr>
          <p:nvPr/>
        </p:nvPicPr>
        <p:blipFill rotWithShape="1">
          <a:blip r:embed="rId2"/>
          <a:srcRect l="16050" t="3780" r="15040" b="8180"/>
          <a:stretch>
            <a:fillRect/>
          </a:stretch>
        </p:blipFill>
        <p:spPr>
          <a:xfrm>
            <a:off x="1179314" y="1855871"/>
            <a:ext cx="3214216" cy="3759609"/>
          </a:xfrm>
          <a:prstGeom prst="rect">
            <a:avLst/>
          </a:prstGeom>
        </p:spPr>
      </p:pic>
      <p:pic>
        <p:nvPicPr>
          <p:cNvPr id="9" name=""/>
          <p:cNvPicPr>
            <a:picLocks noChangeAspect="1"/>
          </p:cNvPicPr>
          <p:nvPr/>
        </p:nvPicPr>
        <p:blipFill rotWithShape="1">
          <a:blip r:embed="rId3"/>
          <a:srcRect l="14930" t="17630" r="18460" b="33010"/>
          <a:stretch>
            <a:fillRect/>
          </a:stretch>
        </p:blipFill>
        <p:spPr>
          <a:xfrm>
            <a:off x="4572000" y="1869106"/>
            <a:ext cx="3543253" cy="3761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983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"/>
          <p:cNvPicPr>
            <a:picLocks noChangeAspect="1"/>
          </p:cNvPicPr>
          <p:nvPr/>
        </p:nvPicPr>
        <p:blipFill rotWithShape="1">
          <a:blip r:embed="rId2"/>
          <a:srcRect l="3930" t="17260" r="9030" b="20120"/>
          <a:stretch>
            <a:fillRect/>
          </a:stretch>
        </p:blipFill>
        <p:spPr>
          <a:xfrm>
            <a:off x="1150216" y="1162622"/>
            <a:ext cx="6843568" cy="4532755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>
            <a:off x="4411579" y="2901616"/>
            <a:ext cx="3539291" cy="1054768"/>
          </a:xfrm>
          <a:prstGeom prst="rect">
            <a:avLst/>
          </a:prstGeom>
          <a:solidFill>
            <a:schemeClr val="lt1"/>
          </a:solidFill>
        </p:spPr>
        <p:txBody>
          <a:bodyPr wrap="none"/>
          <a:p>
            <a:pPr lvl="0" algn="ctr">
              <a:defRPr/>
            </a:pPr>
            <a:r>
              <a:rPr lang="ko-KR" altLang="en-US" sz="2200" b="1"/>
              <a:t>손등 좌우 부위에 부착하는 </a:t>
            </a:r>
            <a:endParaRPr lang="ko-KR" altLang="en-US" sz="2200" b="1"/>
          </a:p>
          <a:p>
            <a:pPr lvl="0" algn="ctr">
              <a:defRPr/>
            </a:pPr>
            <a:r>
              <a:rPr lang="ko-KR" altLang="en-US" sz="2200" b="1"/>
              <a:t>것만으로 근긴장과 통증 </a:t>
            </a:r>
            <a:endParaRPr lang="ko-KR" altLang="en-US" sz="2200" b="1"/>
          </a:p>
          <a:p>
            <a:pPr lvl="0" algn="ctr">
              <a:defRPr/>
            </a:pPr>
            <a:r>
              <a:rPr lang="ko-KR" altLang="en-US" sz="2200" b="1"/>
              <a:t>감소 효과</a:t>
            </a:r>
            <a:endParaRPr lang="ko-KR" altLang="en-US" sz="2200" b="1"/>
          </a:p>
        </p:txBody>
      </p:sp>
    </p:spTree>
    <p:extLst>
      <p:ext uri="{BB962C8B-B14F-4D97-AF65-F5344CB8AC3E}">
        <p14:creationId xmlns:p14="http://schemas.microsoft.com/office/powerpoint/2010/main" val="753782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31</ep:Words>
  <ep:PresentationFormat>화면 슬라이드 쇼(4:3)</ep:PresentationFormat>
  <ep:Paragraphs>8</ep:Paragraphs>
  <ep:Slides>4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ep:HeadingPairs>
  <ep:TitlesOfParts>
    <vt:vector size="5" baseType="lpstr">
      <vt:lpstr>Office 테마</vt:lpstr>
      <vt:lpstr>근육통(상지) 테이핑</vt:lpstr>
      <vt:lpstr>슬라이드 2</vt:lpstr>
      <vt:lpstr>슬라이드 3</vt:lpstr>
      <vt:lpstr>슬라이드 4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2026-08-26T05:11:51.000</dcterms:created>
  <dc:creator>대희 이</dc:creator>
  <cp:lastModifiedBy>aghpt</cp:lastModifiedBy>
  <dcterms:modified xsi:type="dcterms:W3CDTF">2026-08-26T05:43:31.721</dcterms:modified>
  <cp:revision>10</cp:revision>
  <cp:version/>
</cp:coreProperties>
</file>

<file path=docProps/custom.xml><?xml version="1.0" encoding="utf-8"?>
<cfp:Properties xmlns:r="http://schemas.openxmlformats.org/officeDocument/2006/relationships" xmlns:cfp="http://schemas.openxmlformats.org/officeDocument/2006/custom-properties" xmlns:vt="http://schemas.openxmlformats.org/officeDocument/2006/docPropsVTypes"/>
</file>